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64" r:id="rId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CC66"/>
    <a:srgbClr val="0000FF"/>
    <a:srgbClr val="DDDDFF"/>
    <a:srgbClr val="58B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34"/>
  </p:normalViewPr>
  <p:slideViewPr>
    <p:cSldViewPr snapToGrid="0" snapToObjects="1">
      <p:cViewPr>
        <p:scale>
          <a:sx n="90" d="100"/>
          <a:sy n="90" d="100"/>
        </p:scale>
        <p:origin x="-480" y="-96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380F-35A1-4620-BB75-BF06171C814A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F2D5F-0D62-4E72-8654-CB92BC366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860" tIns="45930" rIns="91860" bIns="4593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1860" tIns="45930" rIns="91860" bIns="4593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28-03-2023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0" tIns="45930" rIns="91860" bIns="4593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vert="horz" lIns="91860" tIns="45930" rIns="91860" bIns="4593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60" tIns="45930" rIns="91860" bIns="4593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1860" tIns="45930" rIns="91860" bIns="4593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9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8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EBE4-9362-448B-A99A-4CDDFAA96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629408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105"/>
          <p:cNvSpPr>
            <a:spLocks noChangeShapeType="1"/>
          </p:cNvSpPr>
          <p:nvPr userDrawn="1"/>
        </p:nvSpPr>
        <p:spPr bwMode="auto">
          <a:xfrm>
            <a:off x="1406774" y="685800"/>
            <a:ext cx="107852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524977"/>
            <a:ext cx="1219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32251" y="6550728"/>
            <a:ext cx="4127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- Towards Excellence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7087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sz="1400" b="1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Braking Division</a:t>
            </a:r>
            <a:endParaRPr lang="en-US" sz="1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11642729" y="6515629"/>
            <a:ext cx="549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B82989F-7ADD-44E0-80E7-2076C06C2510}" type="slidenum">
              <a:rPr lang="en-US" sz="1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3620" y="550944"/>
            <a:ext cx="12168000" cy="0"/>
          </a:xfrm>
          <a:prstGeom prst="line">
            <a:avLst/>
          </a:prstGeom>
          <a:ln w="190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ndurance-logo"/>
          <p:cNvPicPr preferRelativeResize="0">
            <a:picLocks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" y="28212"/>
            <a:ext cx="1645920" cy="4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51" r:id="rId4"/>
    <p:sldLayoutId id="2147483664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5" y="-144463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40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5" y="160340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055" y="1275009"/>
            <a:ext cx="5943600" cy="449193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endParaRPr lang="en-US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275009"/>
            <a:ext cx="5943600" cy="4491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183" y="88310"/>
            <a:ext cx="614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00CC"/>
                </a:solidFill>
                <a:latin typeface="Trebuchet MS" panose="020B0603020202020204" pitchFamily="34" charset="0"/>
              </a:rPr>
              <a:t>Improvement in Inspection/Packing stage</a:t>
            </a:r>
            <a:endParaRPr lang="en-IN" sz="2400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/>
          <a:stretch/>
        </p:blipFill>
        <p:spPr bwMode="auto">
          <a:xfrm>
            <a:off x="210385" y="1637239"/>
            <a:ext cx="5707062" cy="37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t="35195" r="34692" b="43720"/>
          <a:stretch/>
        </p:blipFill>
        <p:spPr bwMode="auto">
          <a:xfrm>
            <a:off x="6368900" y="1637239"/>
            <a:ext cx="5709685" cy="37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13082</TotalTime>
  <Words>5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ADMINPC</cp:lastModifiedBy>
  <cp:revision>970</cp:revision>
  <cp:lastPrinted>2022-11-15T06:37:28Z</cp:lastPrinted>
  <dcterms:created xsi:type="dcterms:W3CDTF">2018-06-27T12:52:45Z</dcterms:created>
  <dcterms:modified xsi:type="dcterms:W3CDTF">2023-03-28T09:06:59Z</dcterms:modified>
</cp:coreProperties>
</file>