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56" r:id="rId3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F409844-EC94-48F6-A51A-A5F8AB1E604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7" autoAdjust="0"/>
    <p:restoredTop sz="94660"/>
  </p:normalViewPr>
  <p:slideViewPr>
    <p:cSldViewPr>
      <p:cViewPr varScale="1">
        <p:scale>
          <a:sx n="69" d="100"/>
          <a:sy n="69" d="100"/>
        </p:scale>
        <p:origin x="70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22809-3A5D-46E3-B762-E51341681DA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113C6-020E-47F6-9219-A729CC3B4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ogoL.jpg">
            <a:extLst>
              <a:ext uri="{FF2B5EF4-FFF2-40B4-BE49-F238E27FC236}">
                <a16:creationId xmlns:a16="http://schemas.microsoft.com/office/drawing/2014/main" id="{D69811A9-9062-4D55-B3EC-693250B10A6B}"/>
              </a:ext>
            </a:extLst>
          </p:cNvPr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74339" y="93178"/>
            <a:ext cx="1414461" cy="51642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E3E57E-EC18-4639-83EF-C1FF7B125737}"/>
              </a:ext>
            </a:extLst>
          </p:cNvPr>
          <p:cNvCxnSpPr>
            <a:cxnSpLocks/>
          </p:cNvCxnSpPr>
          <p:nvPr userDrawn="1"/>
        </p:nvCxnSpPr>
        <p:spPr>
          <a:xfrm>
            <a:off x="304800" y="152400"/>
            <a:ext cx="995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A0D632B-762A-4917-860A-FE6D3769D7E9}"/>
              </a:ext>
            </a:extLst>
          </p:cNvPr>
          <p:cNvCxnSpPr>
            <a:cxnSpLocks/>
          </p:cNvCxnSpPr>
          <p:nvPr userDrawn="1"/>
        </p:nvCxnSpPr>
        <p:spPr>
          <a:xfrm>
            <a:off x="304800" y="703997"/>
            <a:ext cx="975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D113E41-A2C1-40AA-AE30-FD0C95BE8588}"/>
              </a:ext>
            </a:extLst>
          </p:cNvPr>
          <p:cNvSpPr>
            <a:spLocks/>
          </p:cNvSpPr>
          <p:nvPr userDrawn="1"/>
        </p:nvSpPr>
        <p:spPr>
          <a:xfrm>
            <a:off x="0" y="6492242"/>
            <a:ext cx="12192000" cy="365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Prepared by M/s Saptagiri Industries.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620D3B-D0A0-467E-B798-DE8A8EBA6A03}"/>
              </a:ext>
            </a:extLst>
          </p:cNvPr>
          <p:cNvSpPr txBox="1"/>
          <p:nvPr userDrawn="1"/>
        </p:nvSpPr>
        <p:spPr>
          <a:xfrm>
            <a:off x="10058400" y="609601"/>
            <a:ext cx="223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SAPTAGIRI INDUSTRIES</a:t>
            </a:r>
          </a:p>
        </p:txBody>
      </p:sp>
    </p:spTree>
    <p:extLst>
      <p:ext uri="{BB962C8B-B14F-4D97-AF65-F5344CB8AC3E}">
        <p14:creationId xmlns:p14="http://schemas.microsoft.com/office/powerpoint/2010/main" val="2629671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EEB0A-E845-402E-BB4C-0D961A683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D9143-0E79-4089-B4EF-D008C7512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7DD0F-F212-4A26-8CEB-FB5C1DFE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E6E41-4161-4FBC-A85E-C5DFEAF8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B2CE0-20A5-46B0-B35D-06175CDE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1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8D904-76E7-4F76-A065-FA0799DA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689A6-D4FC-40AA-BC01-DC242F8E8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4089C-A98A-41A4-9A1B-9EEAA276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1FA91-6195-429F-9D69-87080656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D9A74-4DD4-4317-9274-EFC09E56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6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BB30-3A88-42F2-A214-E4BF9BE02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399D4-D8B1-4EA8-A0CD-EC1CD98C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7024C-E1DF-4EEC-AA4A-C26F6B11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EF740-A09B-467E-B3D9-F4381304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41F0F-65D0-461A-8363-51597024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381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4B1D-489E-497C-B625-6A1C909C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6A172-A72B-44D9-8962-C78DB665E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10C66-F715-4AB3-AAB4-197B34FE4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C0599-BF4F-4AC7-871E-9DC66F05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DB434-908E-4625-80FD-CFCED1B4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35E32-650B-406B-9D24-F88AFEDE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05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FF12-E1DA-4BFC-96E2-BD04B37B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68804-3A08-4873-A46E-2BE26E761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74834-D154-4481-9CE7-415C3E12E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A202B7-2D18-44DF-A91A-FFD17F9E7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EAF61-0068-4CD4-9723-620EB2575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3CB6BE-18B1-4EAB-92E9-F37FF126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BE95EA-F08B-4BA5-A2A2-2F3E22E1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1863ED-20F1-417C-AD78-70502DCF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927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6081-87C8-4D3D-BFEE-CEAF82E3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22C35-6AFC-4BEA-AD98-84AEB190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62B79-7044-4DD2-A301-9EB98CFB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F372A-8A70-478F-B88B-72463428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8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809C80-1CEC-4771-B94B-A7C2DD50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FB463-7ABB-4CBA-8FBB-C3E0B933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D46A4-8996-4041-9D2B-CABDCE5C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011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43F13-D7BF-41D9-87F3-02E52DC9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B69E0-9B2B-4B06-86FD-68CA0FE8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81731-2D56-4D06-881E-34920C481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FE242-552A-4BF5-995F-757CF695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B9341-5581-4CF9-9D11-032AA5E7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8F309-20FA-4B3F-8CCA-BA8DA3E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91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CDFD-9AB2-4F83-9011-9DEBF4C7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5FE17-38AB-4CDC-9305-CD0520FFF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DCC3B-F9A5-4981-9F8C-442A395C0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F30D2-3157-440A-B10F-8C26E882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C2B3F-4749-456A-B055-73A97FEB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C1EB5-2599-4808-AC6A-3C52D79D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680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FA51-D811-4646-993E-E4697C32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B43B2-0076-4A3A-8605-0F64CAED7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8FE28-358E-478C-987E-70EDF29E5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40388-32C4-4A0B-99D4-E6075F4F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EC46C-4EF4-4CCC-BF96-80232260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40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D976-A693-4268-B178-ECA8F42EA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5FCF-BB8D-4851-8FDF-7F96F425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1B907-845C-4680-B984-ABFC3033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02D77-893A-4033-A1B1-99F1AB012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7202-AC8B-4F0B-BE7A-219D4ECC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5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804B-47B6-4217-BF08-AEFB4BD4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E389D-E3E1-4934-A946-7C3A92AA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32C73-1675-4C39-B6D5-B9DE04C1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1440D-50A3-47DA-BF3F-595E1441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0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0924-7DB1-4B42-8461-D9EEFF2A0F2F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3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4BEC8-C610-4102-BF60-C83A0DF3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4A58E-7C8A-4C81-9471-12CBBDFDB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9C76-D72D-4C2B-88A5-A0E8FEE52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0F1D4-F634-4AC7-9995-A245789FC397}" type="datetimeFigureOut">
              <a:rPr lang="en-GB" smtClean="0"/>
              <a:pPr/>
              <a:t>28/01/2023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032C5-FBDE-479A-B9C8-A2F817255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3EEF1-8F72-4427-94C6-089FBC152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0F13A7-4E16-4F59-1311-AB2B9775C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87300"/>
              </p:ext>
            </p:extLst>
          </p:nvPr>
        </p:nvGraphicFramePr>
        <p:xfrm>
          <a:off x="119336" y="2852936"/>
          <a:ext cx="11953328" cy="3528392"/>
        </p:xfrm>
        <a:graphic>
          <a:graphicData uri="http://schemas.openxmlformats.org/drawingml/2006/table">
            <a:tbl>
              <a:tblPr/>
              <a:tblGrid>
                <a:gridCol w="8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6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8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Part 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Part 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Supplier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Defect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T. 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Status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597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Washer Seal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550PL01712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SAPATGIRI</a:t>
                      </a:r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INDUSTRIES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Defect Phenomenon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Punching shift from side (</a:t>
                      </a:r>
                      <a:r>
                        <a:rPr lang="en-GB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cut mark observed on the outer side) – 23.01.2023</a:t>
                      </a:r>
                      <a:endParaRPr lang="en-US" sz="12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1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Raw material strip shift,  While production and strip forwarding to another part by manual  </a:t>
                      </a:r>
                    </a:p>
                    <a:p>
                      <a:pPr lvl="0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2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Stopper or guide pin not provided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3: </a:t>
                      </a:r>
                      <a:endParaRPr lang="en-I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Root</a:t>
                      </a:r>
                      <a:r>
                        <a:rPr lang="en-US" sz="1200" b="1" i="0" u="sng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Cause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Stopper or guide pin not provided</a:t>
                      </a:r>
                      <a:endParaRPr lang="en-US" sz="1200" b="0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Containment  action: 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100 % material verified at ETL and Saptagiri End and observed 12 </a:t>
                      </a:r>
                      <a:r>
                        <a:rPr lang="en-US" sz="1200" b="0" i="0" u="none" strike="noStrike" kern="1200" baseline="0" dirty="0" err="1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nos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at Saptagiri end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Inspection side action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1- 100% Inspection started along with identification mark on the bag.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Cause Side Action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endParaRPr lang="en-GB" sz="12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1- Two guide pin or stopper provided. 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2- Additionally die plate guide bush replace with new one  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Sustenance : 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Verify guide pin by daily check sheet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                  : Die plate guide bush will change after the 200000 </a:t>
                      </a:r>
                      <a:r>
                        <a:rPr lang="en-US" sz="12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nos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or any damages before tool life.  </a:t>
                      </a:r>
                      <a:endParaRPr lang="en-US" sz="12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GB" sz="105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27-01-2023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Completed 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90D5F60-CAF3-CC89-943A-F8B07AB3E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948105"/>
              </p:ext>
            </p:extLst>
          </p:nvPr>
        </p:nvGraphicFramePr>
        <p:xfrm>
          <a:off x="119336" y="764704"/>
          <a:ext cx="11953328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1009105502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704510311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27392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B2E824A-95FF-0EF7-8305-D03B4F791FCE}"/>
              </a:ext>
            </a:extLst>
          </p:cNvPr>
          <p:cNvSpPr/>
          <p:nvPr/>
        </p:nvSpPr>
        <p:spPr>
          <a:xfrm>
            <a:off x="361548" y="234596"/>
            <a:ext cx="10126939" cy="386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Action and Implementation </a:t>
            </a:r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251BC4-5BB9-AB3A-ADE1-C986E0867A89}"/>
              </a:ext>
            </a:extLst>
          </p:cNvPr>
          <p:cNvSpPr txBox="1"/>
          <p:nvPr/>
        </p:nvSpPr>
        <p:spPr>
          <a:xfrm>
            <a:off x="8244490" y="564528"/>
            <a:ext cx="1369179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After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962E3AC-1488-167F-31A4-BB4C10CD70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18441" y="839732"/>
            <a:ext cx="2038199" cy="186918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C93A5D6-C97C-EC57-2A6C-FF17D60C65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1745" y="839732"/>
            <a:ext cx="2161918" cy="186616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3DBB071-C0CE-046B-0A4A-A2EEB3D839B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15168" y="1884805"/>
            <a:ext cx="1439108" cy="86622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9F36F28-D0DC-BEAF-94A9-F59421E0A99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336" y="764704"/>
            <a:ext cx="3599454" cy="112562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C35C9A1B-5A98-232D-F1AF-0837E403F603}"/>
              </a:ext>
            </a:extLst>
          </p:cNvPr>
          <p:cNvSpPr txBox="1"/>
          <p:nvPr/>
        </p:nvSpPr>
        <p:spPr>
          <a:xfrm>
            <a:off x="2047674" y="588130"/>
            <a:ext cx="1164651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Before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768AF33-BB7C-C44B-3D3E-797410807303}"/>
              </a:ext>
            </a:extLst>
          </p:cNvPr>
          <p:cNvSpPr/>
          <p:nvPr/>
        </p:nvSpPr>
        <p:spPr>
          <a:xfrm>
            <a:off x="4083161" y="1327518"/>
            <a:ext cx="573098" cy="665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F6E0B01-901C-3D00-D7BA-0DA1CB641F5B}"/>
              </a:ext>
            </a:extLst>
          </p:cNvPr>
          <p:cNvSpPr/>
          <p:nvPr/>
        </p:nvSpPr>
        <p:spPr>
          <a:xfrm>
            <a:off x="5071389" y="1186830"/>
            <a:ext cx="573098" cy="665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C22705-83BE-7D53-5FE6-A2179C5E1F86}"/>
              </a:ext>
            </a:extLst>
          </p:cNvPr>
          <p:cNvSpPr txBox="1"/>
          <p:nvPr/>
        </p:nvSpPr>
        <p:spPr>
          <a:xfrm>
            <a:off x="3894739" y="2332973"/>
            <a:ext cx="1955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Stopper pin not provide </a:t>
            </a:r>
            <a:endParaRPr lang="en-IN" sz="1400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59BEC20-1154-8108-FA9F-8B8EA57F9B28}"/>
              </a:ext>
            </a:extLst>
          </p:cNvPr>
          <p:cNvSpPr txBox="1"/>
          <p:nvPr/>
        </p:nvSpPr>
        <p:spPr>
          <a:xfrm>
            <a:off x="7830266" y="1282611"/>
            <a:ext cx="2197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</a:rPr>
              <a:t>Stopper pin not provide </a:t>
            </a:r>
            <a:endParaRPr lang="en-IN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8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16061</TotalTime>
  <Words>175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Baskerville Old Face</vt:lpstr>
      <vt:lpstr>Calibri</vt:lpstr>
      <vt:lpstr>Calibri Light</vt:lpstr>
      <vt:lpstr>Times New Roman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Bracket ABS MTG   Platina B106J B2SU00602O</dc:title>
  <dc:creator>ANGAD</dc:creator>
  <cp:lastModifiedBy>Nitin</cp:lastModifiedBy>
  <cp:revision>497</cp:revision>
  <cp:lastPrinted>2022-07-08T05:10:30Z</cp:lastPrinted>
  <dcterms:created xsi:type="dcterms:W3CDTF">2020-09-02T08:01:28Z</dcterms:created>
  <dcterms:modified xsi:type="dcterms:W3CDTF">2023-01-28T10:42:45Z</dcterms:modified>
</cp:coreProperties>
</file>