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649" r:id="rId2"/>
    <p:sldId id="661" r:id="rId3"/>
    <p:sldId id="662" r:id="rId4"/>
    <p:sldId id="663" r:id="rId5"/>
    <p:sldId id="65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66"/>
    <a:srgbClr val="0000FF"/>
    <a:srgbClr val="DDDDFF"/>
    <a:srgbClr val="58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34"/>
  </p:normalViewPr>
  <p:slideViewPr>
    <p:cSldViewPr snapToGrid="0" snapToObjects="1">
      <p:cViewPr varScale="1">
        <p:scale>
          <a:sx n="90" d="100"/>
          <a:sy n="90" d="100"/>
        </p:scale>
        <p:origin x="570" y="72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19-12-2022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6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EBE4-9362-448B-A99A-4CDDFAA96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06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3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524977"/>
            <a:ext cx="1219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32250" y="6550726"/>
            <a:ext cx="4127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- Towards Excellence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7086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sz="1400" b="1" kern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Braking Division</a:t>
            </a:r>
            <a:endParaRPr lang="en-US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642728" y="6515627"/>
            <a:ext cx="549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620" y="550944"/>
            <a:ext cx="12168000" cy="0"/>
          </a:xfrm>
          <a:prstGeom prst="line">
            <a:avLst/>
          </a:prstGeom>
          <a:ln w="190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ndurance-logo"/>
          <p:cNvPicPr preferRelativeResize="0">
            <a:picLocks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" y="28212"/>
            <a:ext cx="1645920" cy="4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51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70821"/>
              </p:ext>
            </p:extLst>
          </p:nvPr>
        </p:nvGraphicFramePr>
        <p:xfrm>
          <a:off x="304801" y="2809529"/>
          <a:ext cx="11414759" cy="3488722"/>
        </p:xfrm>
        <a:graphic>
          <a:graphicData uri="http://schemas.openxmlformats.org/drawingml/2006/table">
            <a:tbl>
              <a:tblPr/>
              <a:tblGrid>
                <a:gridCol w="76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60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3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Model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Supplier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T.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Status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41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mm anchor pin B2TD00626O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Metaforge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Defect Phenomenon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– 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8.90-8.97 OD O/S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1: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Straightness gauge not pass</a:t>
                      </a: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2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8.90-8.97 OD oversize</a:t>
                      </a: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Why-3-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Some top coat flakes seen on OD</a:t>
                      </a: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3: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During top coat (Pigment Base) application after plating equally not distributed</a:t>
                      </a:r>
                      <a:endParaRPr lang="en-I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4: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drying time is 12-15 minutes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200" b="1" i="0" u="sng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Cause</a:t>
                      </a: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endParaRPr lang="en-US" sz="1200" b="0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Containment  action: 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 inspection done from </a:t>
                      </a:r>
                    </a:p>
                    <a:p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Segregation = 8000 nos.</a:t>
                      </a:r>
                    </a:p>
                    <a:p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 = 6238 nos.</a:t>
                      </a:r>
                    </a:p>
                    <a:p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N/Ok = 1762 nos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Inspection side action: 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Straightness 8.90-8.97 mm gauge provided for plating stage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Increase manual drying process time 20-25 minutes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Sustenance 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– SOP revise Manual top coat drying time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19.11.2022</a:t>
                      </a: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20.11.2022</a:t>
                      </a: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22.11.2022</a:t>
                      </a: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22.11.2022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55799" y="607005"/>
            <a:ext cx="1369179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54981"/>
            <a:ext cx="5976000" cy="2188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77106" y="606497"/>
            <a:ext cx="116465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8327" y="554980"/>
            <a:ext cx="5451233" cy="21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9920" y="30002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Action plan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56CE83-899A-4510-A4EF-4396CEB8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6197" b="23404"/>
          <a:stretch/>
        </p:blipFill>
        <p:spPr>
          <a:xfrm>
            <a:off x="7636795" y="1187086"/>
            <a:ext cx="2517298" cy="130693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D4B1C577-0FC5-4B41-9DFF-BD5A02F52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0763" t="4982" r="30114" b="1749"/>
          <a:stretch/>
        </p:blipFill>
        <p:spPr>
          <a:xfrm rot="16200000">
            <a:off x="2365780" y="408384"/>
            <a:ext cx="1306939" cy="28643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371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4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4" y="1603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8212" y="120207"/>
            <a:ext cx="423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00CC"/>
                </a:solidFill>
                <a:latin typeface="Trebuchet MS" panose="020B0603020202020204" pitchFamily="34" charset="0"/>
              </a:rPr>
              <a:t>Quality Alert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18324-C5B8-425A-BAE2-D1B06CD6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8" y="1950964"/>
            <a:ext cx="5079722" cy="2555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5FBA6E-34D0-4A22-9818-396CB689F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28" t="6783" r="30240" b="1753"/>
          <a:stretch/>
        </p:blipFill>
        <p:spPr>
          <a:xfrm flipH="1">
            <a:off x="7855543" y="1695782"/>
            <a:ext cx="1752837" cy="4026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EC853-BDE0-4680-A396-C2F7ADA68451}"/>
              </a:ext>
            </a:extLst>
          </p:cNvPr>
          <p:cNvSpPr txBox="1"/>
          <p:nvPr/>
        </p:nvSpPr>
        <p:spPr>
          <a:xfrm>
            <a:off x="4506705" y="819595"/>
            <a:ext cx="6113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8.90-8.97 mm OD O/S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86498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4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4" y="1603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054" y="1275007"/>
            <a:ext cx="5943600" cy="449193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275007"/>
            <a:ext cx="5943600" cy="4491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212" y="120207"/>
            <a:ext cx="423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00CC"/>
                </a:solidFill>
                <a:latin typeface="Trebuchet MS" panose="020B0603020202020204" pitchFamily="34" charset="0"/>
              </a:rPr>
              <a:t>Improvement in Inspection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DABFD-3738-4A7E-A86C-0EC9F4672492}"/>
              </a:ext>
            </a:extLst>
          </p:cNvPr>
          <p:cNvSpPr txBox="1"/>
          <p:nvPr/>
        </p:nvSpPr>
        <p:spPr>
          <a:xfrm>
            <a:off x="388725" y="1427407"/>
            <a:ext cx="5374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Straightness 8.90-8.97 mm gauge provided for plating stage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CD2E6-40A0-4863-AEB4-B1060D7AEAA5}"/>
              </a:ext>
            </a:extLst>
          </p:cNvPr>
          <p:cNvSpPr txBox="1"/>
          <p:nvPr/>
        </p:nvSpPr>
        <p:spPr>
          <a:xfrm>
            <a:off x="6248400" y="1427406"/>
            <a:ext cx="537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Inspection by V micrometer and Straightness Gauge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48D57-526D-4FA5-967E-E173C317E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113" b="17984"/>
          <a:stretch/>
        </p:blipFill>
        <p:spPr>
          <a:xfrm>
            <a:off x="6449224" y="2101977"/>
            <a:ext cx="1536187" cy="2837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865D4-62E0-48DF-B206-9E905F86F3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5302" t="34689" r="9621" b="23517"/>
          <a:stretch/>
        </p:blipFill>
        <p:spPr>
          <a:xfrm>
            <a:off x="8413752" y="2513024"/>
            <a:ext cx="3193176" cy="2015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CDD4A-F4CA-4EBC-8839-854E5CDE0C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377"/>
          <a:stretch/>
        </p:blipFill>
        <p:spPr>
          <a:xfrm>
            <a:off x="1669078" y="2226138"/>
            <a:ext cx="2094848" cy="30983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49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0DFF8-08DA-4BC5-86AF-4A6ECD50E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" r="7310"/>
          <a:stretch/>
        </p:blipFill>
        <p:spPr>
          <a:xfrm>
            <a:off x="2967369" y="1467293"/>
            <a:ext cx="6059461" cy="362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46D49-1E8B-4EA4-9CE7-16AB982BD818}"/>
              </a:ext>
            </a:extLst>
          </p:cNvPr>
          <p:cNvSpPr txBox="1"/>
          <p:nvPr/>
        </p:nvSpPr>
        <p:spPr>
          <a:xfrm>
            <a:off x="4196316" y="874348"/>
            <a:ext cx="329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Manual hot air-drying process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341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098" y="2831575"/>
            <a:ext cx="7041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/>
              <a:t>THANK YOU</a:t>
            </a:r>
            <a:endParaRPr lang="en-IN" sz="2700" b="1" i="1" dirty="0"/>
          </a:p>
        </p:txBody>
      </p:sp>
    </p:spTree>
    <p:extLst>
      <p:ext uri="{BB962C8B-B14F-4D97-AF65-F5344CB8AC3E}">
        <p14:creationId xmlns:p14="http://schemas.microsoft.com/office/powerpoint/2010/main" val="370696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13076</TotalTime>
  <Words>177</Words>
  <Application>Microsoft Office PowerPoint</Application>
  <PresentationFormat>Widescreen</PresentationFormat>
  <Paragraphs>69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qahead</cp:lastModifiedBy>
  <cp:revision>953</cp:revision>
  <cp:lastPrinted>2019-08-28T10:37:47Z</cp:lastPrinted>
  <dcterms:created xsi:type="dcterms:W3CDTF">2018-06-27T12:52:45Z</dcterms:created>
  <dcterms:modified xsi:type="dcterms:W3CDTF">2022-12-19T08:33:38Z</dcterms:modified>
</cp:coreProperties>
</file>