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942" r:id="rId2"/>
    <p:sldId id="941" r:id="rId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009900"/>
    <a:srgbClr val="FFFF00"/>
    <a:srgbClr val="FF0000"/>
    <a:srgbClr val="00CC00"/>
    <a:srgbClr val="003BB0"/>
    <a:srgbClr val="CC3300"/>
    <a:srgbClr val="F7F7F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92" autoAdjust="0"/>
    <p:restoredTop sz="95501" autoAdjust="0"/>
  </p:normalViewPr>
  <p:slideViewPr>
    <p:cSldViewPr>
      <p:cViewPr varScale="1">
        <p:scale>
          <a:sx n="90" d="100"/>
          <a:sy n="90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46" y="-102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04CFE14-DB25-45E5-9B3E-2648B5020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C635A1B1-06B7-43B0-B905-33353EFD058E}" type="datetimeFigureOut">
              <a:rPr lang="en-US" smtClean="0"/>
              <a:pPr/>
              <a:t>11/22/2022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8" y="4686506"/>
            <a:ext cx="5388610" cy="4439841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2" cy="49331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5306EA6C-AE34-4657-B468-A3D0AE769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0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fld id="{A9D5DB2B-9734-48BD-9E68-FEC48DE20D88}" type="slidenum">
              <a:rPr lang="en-US" smtClean="0"/>
              <a:pPr algn="ctr"/>
              <a:t>‹#›</a:t>
            </a:fld>
            <a:r>
              <a:rPr lang="en-US" dirty="0"/>
              <a:t> of 127 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7556" y="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324600"/>
            <a:ext cx="1358900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 1</a:t>
            </a:r>
          </a:p>
        </p:txBody>
      </p:sp>
      <p:cxnSp>
        <p:nvCxnSpPr>
          <p:cNvPr id="25" name="Straight Connector 24"/>
          <p:cNvCxnSpPr/>
          <p:nvPr userDrawn="1"/>
        </p:nvCxnSpPr>
        <p:spPr>
          <a:xfrm rot="5400000">
            <a:off x="1155700" y="533400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4300" y="139700"/>
            <a:ext cx="8940800" cy="7747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914400"/>
            <a:ext cx="8940800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7389111" y="5326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11456" y="6330288"/>
            <a:ext cx="1336344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 eaLnBrk="1" hangingPunct="1">
              <a:defRPr/>
            </a:pPr>
            <a:r>
              <a:rPr 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Metaforge Engg. (I) Pvt Ltd</a:t>
            </a:r>
            <a:r>
              <a:rPr lang="en-US" alt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Mhasrul, Nasik</a:t>
            </a:r>
            <a:endParaRPr lang="en-IN" alt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1" descr="ASK.bmp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84" y="234288"/>
            <a:ext cx="994416" cy="6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7769317" y="152400"/>
            <a:ext cx="1285783" cy="762000"/>
          </a:xfrm>
          <a:prstGeom prst="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QM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2000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 sz="2200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 sz="2200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 sz="2200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C9BE34-F7D3-484E-8458-A73EFEDE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20A12-542A-4734-A82B-9F6C30A6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4" descr="A person holding a calculator&#10;&#10;Description automatically generated with low confidence">
            <a:extLst>
              <a:ext uri="{FF2B5EF4-FFF2-40B4-BE49-F238E27FC236}">
                <a16:creationId xmlns:a16="http://schemas.microsoft.com/office/drawing/2014/main" id="{BFBF4E8D-C092-4EA1-9704-856924AD717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0"/>
          <a:stretch/>
        </p:blipFill>
        <p:spPr>
          <a:xfrm>
            <a:off x="2522128" y="1621725"/>
            <a:ext cx="1967940" cy="2887379"/>
          </a:xfrm>
          <a:prstGeom prst="rect">
            <a:avLst/>
          </a:prstGeom>
        </p:spPr>
      </p:pic>
      <p:pic>
        <p:nvPicPr>
          <p:cNvPr id="6" name="Picture 5" descr="A picture containing text, device&#10;&#10;Description automatically generated">
            <a:extLst>
              <a:ext uri="{FF2B5EF4-FFF2-40B4-BE49-F238E27FC236}">
                <a16:creationId xmlns:a16="http://schemas.microsoft.com/office/drawing/2014/main" id="{E7346096-D206-4F57-BC13-3BBFBE34F2C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77"/>
          <a:stretch/>
        </p:blipFill>
        <p:spPr>
          <a:xfrm>
            <a:off x="4490068" y="1621725"/>
            <a:ext cx="1967940" cy="2893067"/>
          </a:xfrm>
          <a:prstGeom prst="rect">
            <a:avLst/>
          </a:prstGeom>
        </p:spPr>
      </p:pic>
      <p:pic>
        <p:nvPicPr>
          <p:cNvPr id="7" name="Picture 6" descr="A picture containing metalware, screw&#10;&#10;Description automatically generated">
            <a:extLst>
              <a:ext uri="{FF2B5EF4-FFF2-40B4-BE49-F238E27FC236}">
                <a16:creationId xmlns:a16="http://schemas.microsoft.com/office/drawing/2014/main" id="{56E34F86-9E70-43A5-926D-07578115642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00" t="847" r="28723" b="1"/>
          <a:stretch/>
        </p:blipFill>
        <p:spPr>
          <a:xfrm>
            <a:off x="333067" y="1629327"/>
            <a:ext cx="1510790" cy="32935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53B128-F27E-40D0-915D-CD6C727015C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23" b="29546"/>
          <a:stretch/>
        </p:blipFill>
        <p:spPr>
          <a:xfrm rot="5400000">
            <a:off x="6359704" y="3358526"/>
            <a:ext cx="2935556" cy="14001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88C9DE9-8DC8-4E2D-8AC2-DA6A9F15BB4E}"/>
              </a:ext>
            </a:extLst>
          </p:cNvPr>
          <p:cNvSpPr txBox="1"/>
          <p:nvPr/>
        </p:nvSpPr>
        <p:spPr>
          <a:xfrm>
            <a:off x="218883" y="1164818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PLATING AT HIGHER SIDE 11-12 MICRONS STRAIGHTNESS GAUGE </a:t>
            </a:r>
            <a:r>
              <a:rPr lang="en-IN" sz="1400" b="1" dirty="0"/>
              <a:t>NOT</a:t>
            </a:r>
            <a:r>
              <a:rPr lang="en-IN" sz="1400" dirty="0"/>
              <a:t> PASS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E74B93-E968-4B94-A6D7-0FAAFDC8AE82}"/>
              </a:ext>
            </a:extLst>
          </p:cNvPr>
          <p:cNvSpPr txBox="1"/>
          <p:nvPr/>
        </p:nvSpPr>
        <p:spPr>
          <a:xfrm>
            <a:off x="7136279" y="1951520"/>
            <a:ext cx="155052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dirty="0"/>
              <a:t>AFTER REMOVING THE PLATING GAUGE PASS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24E04B-EFC1-4775-BDDD-8B442DECDA66}"/>
              </a:ext>
            </a:extLst>
          </p:cNvPr>
          <p:cNvSpPr txBox="1"/>
          <p:nvPr/>
        </p:nvSpPr>
        <p:spPr>
          <a:xfrm>
            <a:off x="1843857" y="318625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/>
              <a:t>9 MM ANHCOR PIN STRAIGHNESS COMPLAINT</a:t>
            </a:r>
          </a:p>
        </p:txBody>
      </p:sp>
    </p:spTree>
    <p:extLst>
      <p:ext uri="{BB962C8B-B14F-4D97-AF65-F5344CB8AC3E}">
        <p14:creationId xmlns:p14="http://schemas.microsoft.com/office/powerpoint/2010/main" val="1702602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8650C6-AA8A-4252-A655-6A6266A9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17538-C37C-4A64-B454-BE577DFC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7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EB2D13D9-3257-4B59-90B2-037CEE061A1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46"/>
          <a:stretch/>
        </p:blipFill>
        <p:spPr>
          <a:xfrm>
            <a:off x="5555970" y="1524000"/>
            <a:ext cx="1967940" cy="2963927"/>
          </a:xfrm>
          <a:prstGeom prst="rect">
            <a:avLst/>
          </a:prstGeom>
        </p:spPr>
      </p:pic>
      <p:pic>
        <p:nvPicPr>
          <p:cNvPr id="17" name="Picture 16" descr="Graphical user interface&#10;&#10;Description automatically generated">
            <a:extLst>
              <a:ext uri="{FF2B5EF4-FFF2-40B4-BE49-F238E27FC236}">
                <a16:creationId xmlns:a16="http://schemas.microsoft.com/office/drawing/2014/main" id="{ABEB915E-031E-411F-905A-6A17B03421D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02"/>
          <a:stretch/>
        </p:blipFill>
        <p:spPr>
          <a:xfrm>
            <a:off x="3588030" y="1524000"/>
            <a:ext cx="1967940" cy="2972459"/>
          </a:xfrm>
          <a:prstGeom prst="rect">
            <a:avLst/>
          </a:prstGeom>
        </p:spPr>
      </p:pic>
      <p:pic>
        <p:nvPicPr>
          <p:cNvPr id="24" name="Picture 23" descr="A picture containing microphone, light&#10;&#10;Description automatically generated">
            <a:extLst>
              <a:ext uri="{FF2B5EF4-FFF2-40B4-BE49-F238E27FC236}">
                <a16:creationId xmlns:a16="http://schemas.microsoft.com/office/drawing/2014/main" id="{E0435009-4EED-43DD-9A45-100AC7DC651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08" b="25461"/>
          <a:stretch/>
        </p:blipFill>
        <p:spPr>
          <a:xfrm rot="5400000">
            <a:off x="-450073" y="2278873"/>
            <a:ext cx="3432304" cy="1770158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0495C0B-D6E4-4EE1-9ADF-A3201A947DB6}"/>
              </a:ext>
            </a:extLst>
          </p:cNvPr>
          <p:cNvSpPr txBox="1"/>
          <p:nvPr/>
        </p:nvSpPr>
        <p:spPr>
          <a:xfrm>
            <a:off x="228600" y="107544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PLATING AT LOWER SIDE 8-9  MICRONS STRAIGHTNESS GAUGE PASS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88D476-4FAD-4659-BB2E-9FE7BFD257C7}"/>
              </a:ext>
            </a:extLst>
          </p:cNvPr>
          <p:cNvSpPr txBox="1"/>
          <p:nvPr/>
        </p:nvSpPr>
        <p:spPr>
          <a:xfrm>
            <a:off x="1843857" y="318625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/>
              <a:t>9 MM ANHCOR PIN STRAIGHNESS COMPLAINT</a:t>
            </a:r>
          </a:p>
        </p:txBody>
      </p:sp>
    </p:spTree>
    <p:extLst>
      <p:ext uri="{BB962C8B-B14F-4D97-AF65-F5344CB8AC3E}">
        <p14:creationId xmlns:p14="http://schemas.microsoft.com/office/powerpoint/2010/main" val="2569199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3175" algn="ctr">
          <a:solidFill>
            <a:schemeClr val="tx1"/>
          </a:solidFill>
          <a:round/>
          <a:headEnd/>
          <a:tailEnd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27018</TotalTime>
  <Words>55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qahead</cp:lastModifiedBy>
  <cp:revision>1986</cp:revision>
  <cp:lastPrinted>2020-03-16T10:18:47Z</cp:lastPrinted>
  <dcterms:created xsi:type="dcterms:W3CDTF">2013-09-14T13:07:09Z</dcterms:created>
  <dcterms:modified xsi:type="dcterms:W3CDTF">2022-11-22T16:18:58Z</dcterms:modified>
</cp:coreProperties>
</file>