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33" r:id="rId2"/>
    <p:sldId id="538" r:id="rId3"/>
    <p:sldId id="539" r:id="rId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FF3300"/>
    <a:srgbClr val="0000FF"/>
    <a:srgbClr val="FFFF99"/>
    <a:srgbClr val="FFFFCC"/>
    <a:srgbClr val="00FF00"/>
    <a:srgbClr val="66FF99"/>
    <a:srgbClr val="EA24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394" autoAdjust="0"/>
  </p:normalViewPr>
  <p:slideViewPr>
    <p:cSldViewPr>
      <p:cViewPr varScale="1">
        <p:scale>
          <a:sx n="86" d="100"/>
          <a:sy n="8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93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E62964-F00B-4C43-84C6-A74495620B52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E11697-6BEA-4C4F-9262-B37F261B7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A3CFC3-D679-4723-9D36-BFF86B999AD5}" type="datetimeFigureOut">
              <a:rPr lang="en-IN"/>
              <a:pPr>
                <a:defRPr/>
              </a:pPr>
              <a:t>20-03-2023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EC8F79-E0E0-4907-A1B8-78DB2402E34C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71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8E30B4-62B5-4652-954C-234A2F6541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81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97BEAA-91E4-469E-B0F2-6AA26D360F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CA5B6D-BEC6-43D9-8813-DAFFCD2E1D48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AEFCF-8750-411D-8C36-933260B76FDC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it-IT" sz="1400" dirty="0">
              <a:solidFill>
                <a:schemeClr val="bg2"/>
              </a:solidFill>
              <a:latin typeface="GillSans" pitchFamily="46" charset="0"/>
              <a:cs typeface="+mn-cs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188913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latin typeface="Arial" charset="0"/>
              <a:cs typeface="+mn-cs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898525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latin typeface="Arial" charset="0"/>
              <a:cs typeface="+mn-cs"/>
            </a:endParaRPr>
          </a:p>
        </p:txBody>
      </p:sp>
      <p:pic>
        <p:nvPicPr>
          <p:cNvPr id="1029" name="Picture 71" descr="pic0049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050" y="250825"/>
            <a:ext cx="984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675688" y="6445250"/>
            <a:ext cx="4572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D2F1A4A-0321-410A-998C-CBF5A8F2E5E0}" type="slidenum">
              <a:rPr lang="en-IN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N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 txBox="1">
            <a:spLocks/>
          </p:cNvSpPr>
          <p:nvPr/>
        </p:nvSpPr>
        <p:spPr bwMode="auto">
          <a:xfrm>
            <a:off x="34925" y="260350"/>
            <a:ext cx="6840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b="1" dirty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Before &amp; After Comparison of Actions</a:t>
            </a:r>
          </a:p>
        </p:txBody>
      </p:sp>
      <p:sp>
        <p:nvSpPr>
          <p:cNvPr id="12" name="Rectangle 115"/>
          <p:cNvSpPr>
            <a:spLocks noChangeArrowheads="1"/>
          </p:cNvSpPr>
          <p:nvPr/>
        </p:nvSpPr>
        <p:spPr bwMode="auto">
          <a:xfrm>
            <a:off x="109538" y="981075"/>
            <a:ext cx="4278312" cy="38671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13" name="Rectangle 115"/>
          <p:cNvSpPr>
            <a:spLocks noChangeArrowheads="1"/>
          </p:cNvSpPr>
          <p:nvPr/>
        </p:nvSpPr>
        <p:spPr bwMode="auto">
          <a:xfrm>
            <a:off x="4503738" y="981075"/>
            <a:ext cx="4460875" cy="38671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1439863" y="1012825"/>
            <a:ext cx="1463675" cy="3286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5338" y="1012825"/>
            <a:ext cx="1593850" cy="328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After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950" y="4846638"/>
            <a:ext cx="4279900" cy="146208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Description </a:t>
            </a:r>
            <a:r>
              <a:rPr lang="en-US" sz="1400" b="1" dirty="0"/>
              <a:t>:-</a:t>
            </a: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ea typeface="Verdana" pitchFamily="34" charset="0"/>
                <a:cs typeface="Verdana" pitchFamily="34" charset="0"/>
              </a:rPr>
              <a:t>Machine maintenance plan frequency one month.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4503738" y="4846638"/>
            <a:ext cx="4459287" cy="146208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Description </a:t>
            </a:r>
            <a:r>
              <a:rPr lang="en-US" sz="1400" b="1" dirty="0"/>
              <a:t>:-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ea typeface="Verdana" pitchFamily="34" charset="0"/>
                <a:cs typeface="Verdana" pitchFamily="34" charset="0"/>
              </a:rPr>
              <a:t>Machine maintenance plan frequency change one month to weekly bases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 </a:t>
            </a:r>
            <a:endParaRPr lang="en-IN" sz="1400" dirty="0">
              <a:solidFill>
                <a:schemeClr val="tx1"/>
              </a:solidFill>
              <a:ea typeface="HGP創英角ｺﾞｼｯｸUB" panose="020B0900000000000000" pitchFamily="50" charset="-128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chemeClr val="tx1"/>
                </a:solidFill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406558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875"/>
            <a:ext cx="43211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 txBox="1">
            <a:spLocks/>
          </p:cNvSpPr>
          <p:nvPr/>
        </p:nvSpPr>
        <p:spPr bwMode="auto">
          <a:xfrm>
            <a:off x="34925" y="260350"/>
            <a:ext cx="6840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b="1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Before &amp; After Comparison of Actions</a:t>
            </a:r>
          </a:p>
        </p:txBody>
      </p:sp>
      <p:sp>
        <p:nvSpPr>
          <p:cNvPr id="12" name="Rectangle 115"/>
          <p:cNvSpPr>
            <a:spLocks noChangeArrowheads="1"/>
          </p:cNvSpPr>
          <p:nvPr/>
        </p:nvSpPr>
        <p:spPr bwMode="auto">
          <a:xfrm>
            <a:off x="109538" y="981075"/>
            <a:ext cx="4278312" cy="46799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13" name="Rectangle 115"/>
          <p:cNvSpPr>
            <a:spLocks noChangeArrowheads="1"/>
          </p:cNvSpPr>
          <p:nvPr/>
        </p:nvSpPr>
        <p:spPr bwMode="auto">
          <a:xfrm>
            <a:off x="4503738" y="981075"/>
            <a:ext cx="4460875" cy="46799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1439863" y="1012825"/>
            <a:ext cx="1463675" cy="3286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5338" y="1012825"/>
            <a:ext cx="1593850" cy="328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After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950" y="5661025"/>
            <a:ext cx="4279900" cy="6477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Description </a:t>
            </a:r>
            <a:r>
              <a:rPr lang="en-US" sz="1400" b="1" dirty="0"/>
              <a:t>:-  Stopper Cut Damage Found</a:t>
            </a: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4503738" y="5661025"/>
            <a:ext cx="4459287" cy="6477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Description </a:t>
            </a:r>
            <a:r>
              <a:rPr lang="en-US" sz="1400" b="1" dirty="0"/>
              <a:t>:- Stopper Cut clean &amp; 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 </a:t>
            </a:r>
            <a:endParaRPr lang="en-IN" sz="1400" dirty="0">
              <a:solidFill>
                <a:schemeClr val="tx1"/>
              </a:solidFill>
              <a:ea typeface="HGP創英角ｺﾞｼｯｸUB" panose="020B0900000000000000" pitchFamily="50" charset="-128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chemeClr val="tx1"/>
                </a:solidFill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pic>
        <p:nvPicPr>
          <p:cNvPr id="5129" name="Picture 1" descr="C:\Users\anandms\Desktop\dent mark\dent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875"/>
            <a:ext cx="43211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C:\Users\anandms\Desktop\dent mark\den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484313"/>
            <a:ext cx="41767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124075" y="1628775"/>
            <a:ext cx="1223963" cy="1079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72225" y="2060575"/>
            <a:ext cx="1223963" cy="1081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1115616" y="260648"/>
            <a:ext cx="6840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b="1" dirty="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PM Check sheet</a:t>
            </a:r>
            <a:endParaRPr lang="en-US" altLang="en-US" sz="2800" b="1" dirty="0">
              <a:solidFill>
                <a:srgbClr val="0000FF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980729"/>
            <a:ext cx="8712968" cy="79208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Description </a:t>
            </a:r>
            <a:r>
              <a:rPr lang="en-US" sz="1400" b="1" dirty="0"/>
              <a:t>:-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ea typeface="Verdana" pitchFamily="34" charset="0"/>
                <a:cs typeface="Verdana" pitchFamily="34" charset="0"/>
              </a:rPr>
              <a:t>Machine </a:t>
            </a:r>
            <a:r>
              <a:rPr lang="en-IN" sz="1400" dirty="0" smtClean="0">
                <a:ea typeface="Verdana" pitchFamily="34" charset="0"/>
                <a:cs typeface="Verdana" pitchFamily="34" charset="0"/>
              </a:rPr>
              <a:t>Stopper Check frequency </a:t>
            </a:r>
            <a:r>
              <a:rPr lang="en-IN" sz="1400" dirty="0">
                <a:ea typeface="Verdana" pitchFamily="34" charset="0"/>
                <a:cs typeface="Verdana" pitchFamily="34" charset="0"/>
              </a:rPr>
              <a:t>change </a:t>
            </a:r>
            <a:r>
              <a:rPr lang="en-IN" sz="1400" dirty="0" smtClean="0">
                <a:ea typeface="Verdana" pitchFamily="34" charset="0"/>
                <a:cs typeface="Verdana" pitchFamily="34" charset="0"/>
              </a:rPr>
              <a:t>from one </a:t>
            </a:r>
            <a:r>
              <a:rPr lang="en-IN" sz="1400" dirty="0">
                <a:ea typeface="Verdana" pitchFamily="34" charset="0"/>
                <a:cs typeface="Verdana" pitchFamily="34" charset="0"/>
              </a:rPr>
              <a:t>month to weekly </a:t>
            </a:r>
            <a:r>
              <a:rPr lang="en-IN" sz="1400" dirty="0" smtClean="0">
                <a:ea typeface="Verdana" pitchFamily="34" charset="0"/>
                <a:cs typeface="Verdana" pitchFamily="34" charset="0"/>
              </a:rPr>
              <a:t>bases &amp; monitoring for Stopper Condition to eliminate the Dent Mark generation due to stopper damage.</a:t>
            </a:r>
            <a:endParaRPr lang="en-IN" sz="1400" dirty="0"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 </a:t>
            </a:r>
            <a:endParaRPr lang="en-IN" sz="1400" dirty="0">
              <a:solidFill>
                <a:schemeClr val="tx1"/>
              </a:solidFill>
              <a:ea typeface="HGP創英角ｺﾞｼｯｸUB" panose="020B0900000000000000" pitchFamily="50" charset="-128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chemeClr val="tx1"/>
                </a:solidFill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70356" y="-174013"/>
            <a:ext cx="4459272" cy="849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17376</TotalTime>
  <Words>90</Words>
  <Application>Microsoft Office PowerPoint</Application>
  <PresentationFormat>On-screen Show (4:3)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Arial</vt:lpstr>
      <vt:lpstr>GillSans</vt:lpstr>
      <vt:lpstr>Century Gothic</vt:lpstr>
      <vt:lpstr>Verdana</vt:lpstr>
      <vt:lpstr>HGP創英角ｺﾞｼｯｸUB</vt:lpstr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REVIEW</dc:title>
  <dc:creator>sdvhangute</dc:creator>
  <cp:lastModifiedBy>AnandMS</cp:lastModifiedBy>
  <cp:revision>1220</cp:revision>
  <cp:lastPrinted>2020-03-14T12:10:54Z</cp:lastPrinted>
  <dcterms:created xsi:type="dcterms:W3CDTF">2014-10-13T12:39:43Z</dcterms:created>
  <dcterms:modified xsi:type="dcterms:W3CDTF">2023-03-20T11:47:23Z</dcterms:modified>
</cp:coreProperties>
</file>