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37" r:id="rId2"/>
    <p:sldId id="539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3300"/>
    <a:srgbClr val="0000FF"/>
    <a:srgbClr val="FFFF99"/>
    <a:srgbClr val="FFFFCC"/>
    <a:srgbClr val="00FF00"/>
    <a:srgbClr val="66FF99"/>
    <a:srgbClr val="EA24B6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394" autoAdjust="0"/>
  </p:normalViewPr>
  <p:slideViewPr>
    <p:cSldViewPr>
      <p:cViewPr varScale="1">
        <p:scale>
          <a:sx n="86" d="100"/>
          <a:sy n="8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 nagare" userId="47ea01ca14b41ff1" providerId="LiveId" clId="{386E2E0A-320F-4EC9-AF24-136995EC4C05}"/>
    <pc:docChg chg="undo custSel addSld delSld modSld">
      <pc:chgData name="anand nagare" userId="47ea01ca14b41ff1" providerId="LiveId" clId="{386E2E0A-320F-4EC9-AF24-136995EC4C05}" dt="2022-05-26T08:05:51.329" v="4705" actId="14100"/>
      <pc:docMkLst>
        <pc:docMk/>
      </pc:docMkLst>
      <pc:sldChg chg="addSp modSp mod">
        <pc:chgData name="anand nagare" userId="47ea01ca14b41ff1" providerId="LiveId" clId="{386E2E0A-320F-4EC9-AF24-136995EC4C05}" dt="2022-05-25T14:16:40.461" v="4492"/>
        <pc:sldMkLst>
          <pc:docMk/>
          <pc:sldMk cId="1453052186" sldId="517"/>
        </pc:sldMkLst>
        <pc:spChg chg="add mod">
          <ac:chgData name="anand nagare" userId="47ea01ca14b41ff1" providerId="LiveId" clId="{386E2E0A-320F-4EC9-AF24-136995EC4C05}" dt="2022-05-25T12:17:03.026" v="3497" actId="164"/>
          <ac:spMkLst>
            <pc:docMk/>
            <pc:sldMk cId="1453052186" sldId="517"/>
            <ac:spMk id="4" creationId="{902D3F94-45E3-3E72-1E86-0CF73FF56E03}"/>
          </ac:spMkLst>
        </pc:spChg>
        <pc:spChg chg="add mod">
          <ac:chgData name="anand nagare" userId="47ea01ca14b41ff1" providerId="LiveId" clId="{386E2E0A-320F-4EC9-AF24-136995EC4C05}" dt="2022-05-25T12:18:54.628" v="3514" actId="164"/>
          <ac:spMkLst>
            <pc:docMk/>
            <pc:sldMk cId="1453052186" sldId="517"/>
            <ac:spMk id="8" creationId="{2A527420-4F25-783F-D63A-3ACF6AE16C74}"/>
          </ac:spMkLst>
        </pc:spChg>
        <pc:spChg chg="add mod">
          <ac:chgData name="anand nagare" userId="47ea01ca14b41ff1" providerId="LiveId" clId="{386E2E0A-320F-4EC9-AF24-136995EC4C05}" dt="2022-05-25T13:14:48.646" v="4417" actId="1076"/>
          <ac:spMkLst>
            <pc:docMk/>
            <pc:sldMk cId="1453052186" sldId="517"/>
            <ac:spMk id="10" creationId="{99962658-17FE-D3AC-928A-4E9F574AB3EC}"/>
          </ac:spMkLst>
        </pc:spChg>
        <pc:spChg chg="mod">
          <ac:chgData name="anand nagare" userId="47ea01ca14b41ff1" providerId="LiveId" clId="{386E2E0A-320F-4EC9-AF24-136995EC4C05}" dt="2022-05-25T13:13:53.047" v="4404" actId="14100"/>
          <ac:spMkLst>
            <pc:docMk/>
            <pc:sldMk cId="1453052186" sldId="517"/>
            <ac:spMk id="20" creationId="{97277583-CB2C-21D6-E622-131F081C4B44}"/>
          </ac:spMkLst>
        </pc:spChg>
        <pc:spChg chg="mod">
          <ac:chgData name="anand nagare" userId="47ea01ca14b41ff1" providerId="LiveId" clId="{386E2E0A-320F-4EC9-AF24-136995EC4C05}" dt="2022-05-25T13:14:07.161" v="4406" actId="14100"/>
          <ac:spMkLst>
            <pc:docMk/>
            <pc:sldMk cId="1453052186" sldId="517"/>
            <ac:spMk id="27" creationId="{A813121E-07D2-474E-7A72-347DAF646520}"/>
          </ac:spMkLst>
        </pc:spChg>
        <pc:spChg chg="add mod">
          <ac:chgData name="anand nagare" userId="47ea01ca14b41ff1" providerId="LiveId" clId="{386E2E0A-320F-4EC9-AF24-136995EC4C05}" dt="2022-05-25T13:15:23.243" v="4425" actId="207"/>
          <ac:spMkLst>
            <pc:docMk/>
            <pc:sldMk cId="1453052186" sldId="517"/>
            <ac:spMk id="28" creationId="{49C10661-FD2F-04C0-21EE-F83DB26845A7}"/>
          </ac:spMkLst>
        </pc:spChg>
        <pc:spChg chg="add mod">
          <ac:chgData name="anand nagare" userId="47ea01ca14b41ff1" providerId="LiveId" clId="{386E2E0A-320F-4EC9-AF24-136995EC4C05}" dt="2022-05-25T13:15:38.201" v="4427" actId="1076"/>
          <ac:spMkLst>
            <pc:docMk/>
            <pc:sldMk cId="1453052186" sldId="517"/>
            <ac:spMk id="29" creationId="{04958401-E629-17C9-B6D8-11FCFDD50FBC}"/>
          </ac:spMkLst>
        </pc:spChg>
        <pc:grpChg chg="add mod">
          <ac:chgData name="anand nagare" userId="47ea01ca14b41ff1" providerId="LiveId" clId="{386E2E0A-320F-4EC9-AF24-136995EC4C05}" dt="2022-05-25T12:28:41.186" v="3664" actId="14100"/>
          <ac:grpSpMkLst>
            <pc:docMk/>
            <pc:sldMk cId="1453052186" sldId="517"/>
            <ac:grpSpMk id="5" creationId="{77B371D0-7B66-DADB-7DB3-7202B101EBC4}"/>
          </ac:grpSpMkLst>
        </pc:grpChg>
        <pc:grpChg chg="add mod">
          <ac:chgData name="anand nagare" userId="47ea01ca14b41ff1" providerId="LiveId" clId="{386E2E0A-320F-4EC9-AF24-136995EC4C05}" dt="2022-05-25T12:28:44.249" v="3665" actId="14100"/>
          <ac:grpSpMkLst>
            <pc:docMk/>
            <pc:sldMk cId="1453052186" sldId="517"/>
            <ac:grpSpMk id="9" creationId="{55E0BDBE-AB7F-FCD1-1F05-6E4779F86250}"/>
          </ac:grpSpMkLst>
        </pc:grpChg>
        <pc:grpChg chg="add mod">
          <ac:chgData name="anand nagare" userId="47ea01ca14b41ff1" providerId="LiveId" clId="{386E2E0A-320F-4EC9-AF24-136995EC4C05}" dt="2022-05-25T13:13:41.302" v="4402" actId="1076"/>
          <ac:grpSpMkLst>
            <pc:docMk/>
            <pc:sldMk cId="1453052186" sldId="517"/>
            <ac:grpSpMk id="13" creationId="{0E5D3B7E-180F-57BB-2B3A-27F669934DBB}"/>
          </ac:grpSpMkLst>
        </pc:grpChg>
        <pc:grpChg chg="mod">
          <ac:chgData name="anand nagare" userId="47ea01ca14b41ff1" providerId="LiveId" clId="{386E2E0A-320F-4EC9-AF24-136995EC4C05}" dt="2022-05-25T13:13:27.485" v="4397"/>
          <ac:grpSpMkLst>
            <pc:docMk/>
            <pc:sldMk cId="1453052186" sldId="517"/>
            <ac:grpSpMk id="15" creationId="{31CF654C-6F38-D259-3CDC-C4155FA4D5C8}"/>
          </ac:grpSpMkLst>
        </pc:grpChg>
        <pc:grpChg chg="mod">
          <ac:chgData name="anand nagare" userId="47ea01ca14b41ff1" providerId="LiveId" clId="{386E2E0A-320F-4EC9-AF24-136995EC4C05}" dt="2022-05-25T13:13:27.485" v="4397"/>
          <ac:grpSpMkLst>
            <pc:docMk/>
            <pc:sldMk cId="1453052186" sldId="517"/>
            <ac:grpSpMk id="17" creationId="{CA80F81D-18EC-9021-B133-5ED689CAE4C1}"/>
          </ac:grpSpMkLst>
        </pc:grpChg>
        <pc:graphicFrameChg chg="mod modGraphic">
          <ac:chgData name="anand nagare" userId="47ea01ca14b41ff1" providerId="LiveId" clId="{386E2E0A-320F-4EC9-AF24-136995EC4C05}" dt="2022-05-25T14:16:40.461" v="4492"/>
          <ac:graphicFrameMkLst>
            <pc:docMk/>
            <pc:sldMk cId="1453052186" sldId="517"/>
            <ac:graphicFrameMk id="21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5T12:17:03.026" v="3497" actId="164"/>
          <ac:picMkLst>
            <pc:docMk/>
            <pc:sldMk cId="1453052186" sldId="517"/>
            <ac:picMk id="3" creationId="{89DCE988-1EF6-8700-A78B-9018BFD2FD5C}"/>
          </ac:picMkLst>
        </pc:picChg>
        <pc:picChg chg="add mod modCrop">
          <ac:chgData name="anand nagare" userId="47ea01ca14b41ff1" providerId="LiveId" clId="{386E2E0A-320F-4EC9-AF24-136995EC4C05}" dt="2022-05-25T12:19:02.911" v="3516" actId="1076"/>
          <ac:picMkLst>
            <pc:docMk/>
            <pc:sldMk cId="1453052186" sldId="517"/>
            <ac:picMk id="7" creationId="{A3658662-3027-9956-9DC8-DBDA1341FE45}"/>
          </ac:picMkLst>
        </pc:picChg>
        <pc:picChg chg="mod">
          <ac:chgData name="anand nagare" userId="47ea01ca14b41ff1" providerId="LiveId" clId="{386E2E0A-320F-4EC9-AF24-136995EC4C05}" dt="2022-05-25T13:13:27.485" v="4397"/>
          <ac:picMkLst>
            <pc:docMk/>
            <pc:sldMk cId="1453052186" sldId="517"/>
            <ac:picMk id="14" creationId="{2B6BEB25-68DE-5A62-9D3C-DC9BCAD0D7B9}"/>
          </ac:picMkLst>
        </pc:picChg>
        <pc:picChg chg="mod">
          <ac:chgData name="anand nagare" userId="47ea01ca14b41ff1" providerId="LiveId" clId="{386E2E0A-320F-4EC9-AF24-136995EC4C05}" dt="2022-05-25T13:13:27.485" v="4397"/>
          <ac:picMkLst>
            <pc:docMk/>
            <pc:sldMk cId="1453052186" sldId="517"/>
            <ac:picMk id="22" creationId="{A28E83E7-9E77-1915-128E-41B6BADF1FD5}"/>
          </ac:picMkLst>
        </pc:pic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6" creationId="{35155163-55CD-E269-B166-59729FAA51D4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8" creationId="{FE2740DC-29F9-744C-4B58-EDACBDF60FFB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9" creationId="{AD097FC0-894E-6F7B-2B13-D19312DCBFCE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4" creationId="{9773C8ED-0A87-81F4-2E91-B490B4797703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5" creationId="{593618B3-5741-8791-832A-8F4536D2D781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6" creationId="{B083B95E-0283-564A-1F9E-4D7459E2B487}"/>
          </ac:cxnSpMkLst>
        </pc:cxnChg>
      </pc:sldChg>
      <pc:sldChg chg="addSp modSp mod">
        <pc:chgData name="anand nagare" userId="47ea01ca14b41ff1" providerId="LiveId" clId="{386E2E0A-320F-4EC9-AF24-136995EC4C05}" dt="2022-05-25T13:37:31.044" v="4460" actId="14100"/>
        <pc:sldMkLst>
          <pc:docMk/>
          <pc:sldMk cId="1103615207" sldId="520"/>
        </pc:sldMkLst>
        <pc:graphicFrameChg chg="mod modGraphic">
          <ac:chgData name="anand nagare" userId="47ea01ca14b41ff1" providerId="LiveId" clId="{386E2E0A-320F-4EC9-AF24-136995EC4C05}" dt="2022-05-25T13:37:31.044" v="4460" actId="14100"/>
          <ac:graphicFrameMkLst>
            <pc:docMk/>
            <pc:sldMk cId="1103615207" sldId="520"/>
            <ac:graphicFrameMk id="21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5T13:12:50.632" v="4395" actId="1076"/>
          <ac:picMkLst>
            <pc:docMk/>
            <pc:sldMk cId="1103615207" sldId="520"/>
            <ac:picMk id="3" creationId="{3D41EAC8-93BF-0FCC-D6B4-F817FF0E8BCB}"/>
          </ac:picMkLst>
        </pc:picChg>
      </pc:sldChg>
      <pc:sldChg chg="del">
        <pc:chgData name="anand nagare" userId="47ea01ca14b41ff1" providerId="LiveId" clId="{386E2E0A-320F-4EC9-AF24-136995EC4C05}" dt="2022-05-23T06:48:58.587" v="3" actId="47"/>
        <pc:sldMkLst>
          <pc:docMk/>
          <pc:sldMk cId="2243606220" sldId="521"/>
        </pc:sldMkLst>
      </pc:sldChg>
      <pc:sldChg chg="modSp mod">
        <pc:chgData name="anand nagare" userId="47ea01ca14b41ff1" providerId="LiveId" clId="{386E2E0A-320F-4EC9-AF24-136995EC4C05}" dt="2022-05-25T14:22:13.848" v="4493"/>
        <pc:sldMkLst>
          <pc:docMk/>
          <pc:sldMk cId="886675260" sldId="522"/>
        </pc:sldMkLst>
        <pc:graphicFrameChg chg="mod modGraphic">
          <ac:chgData name="anand nagare" userId="47ea01ca14b41ff1" providerId="LiveId" clId="{386E2E0A-320F-4EC9-AF24-136995EC4C05}" dt="2022-05-25T14:22:13.848" v="4493"/>
          <ac:graphicFrameMkLst>
            <pc:docMk/>
            <pc:sldMk cId="886675260" sldId="522"/>
            <ac:graphicFrameMk id="8" creationId="{00000000-0000-0000-0000-000000000000}"/>
          </ac:graphicFrameMkLst>
        </pc:graphicFrameChg>
      </pc:sldChg>
      <pc:sldChg chg="addSp delSp modSp mod">
        <pc:chgData name="anand nagare" userId="47ea01ca14b41ff1" providerId="LiveId" clId="{386E2E0A-320F-4EC9-AF24-136995EC4C05}" dt="2022-05-25T14:34:01.864" v="4514" actId="20577"/>
        <pc:sldMkLst>
          <pc:docMk/>
          <pc:sldMk cId="3142095469" sldId="524"/>
        </pc:sldMkLst>
        <pc:spChg chg="mod">
          <ac:chgData name="anand nagare" userId="47ea01ca14b41ff1" providerId="LiveId" clId="{386E2E0A-320F-4EC9-AF24-136995EC4C05}" dt="2022-05-25T12:03:24.451" v="3212" actId="1076"/>
          <ac:spMkLst>
            <pc:docMk/>
            <pc:sldMk cId="3142095469" sldId="524"/>
            <ac:spMk id="2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5T09:56:00.024" v="1789" actId="478"/>
          <ac:spMkLst>
            <pc:docMk/>
            <pc:sldMk cId="3142095469" sldId="524"/>
            <ac:spMk id="3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5T12:03:33.155" v="3216"/>
          <ac:spMkLst>
            <pc:docMk/>
            <pc:sldMk cId="3142095469" sldId="524"/>
            <ac:spMk id="6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54:16.713" v="1766" actId="1076"/>
          <ac:spMkLst>
            <pc:docMk/>
            <pc:sldMk cId="3142095469" sldId="524"/>
            <ac:spMk id="8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55:06.337" v="1775" actId="1076"/>
          <ac:spMkLst>
            <pc:docMk/>
            <pc:sldMk cId="3142095469" sldId="524"/>
            <ac:spMk id="9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5T09:54:28.536" v="1768" actId="1076"/>
          <ac:spMkLst>
            <pc:docMk/>
            <pc:sldMk cId="3142095469" sldId="524"/>
            <ac:spMk id="10" creationId="{8419313B-26E3-49E1-623D-DCAB986B1DB2}"/>
          </ac:spMkLst>
        </pc:spChg>
        <pc:spChg chg="add mod">
          <ac:chgData name="anand nagare" userId="47ea01ca14b41ff1" providerId="LiveId" clId="{386E2E0A-320F-4EC9-AF24-136995EC4C05}" dt="2022-05-25T09:54:36.241" v="1770" actId="1076"/>
          <ac:spMkLst>
            <pc:docMk/>
            <pc:sldMk cId="3142095469" sldId="524"/>
            <ac:spMk id="11" creationId="{D99BA9B2-D0AA-72F4-6C02-2BA876284D47}"/>
          </ac:spMkLst>
        </pc:spChg>
        <pc:spChg chg="add mod">
          <ac:chgData name="anand nagare" userId="47ea01ca14b41ff1" providerId="LiveId" clId="{386E2E0A-320F-4EC9-AF24-136995EC4C05}" dt="2022-05-25T09:54:46.003" v="1772" actId="1076"/>
          <ac:spMkLst>
            <pc:docMk/>
            <pc:sldMk cId="3142095469" sldId="524"/>
            <ac:spMk id="12" creationId="{9550E316-E2DD-0FA8-2149-A403F5F41F8E}"/>
          </ac:spMkLst>
        </pc:spChg>
        <pc:spChg chg="add mod">
          <ac:chgData name="anand nagare" userId="47ea01ca14b41ff1" providerId="LiveId" clId="{386E2E0A-320F-4EC9-AF24-136995EC4C05}" dt="2022-05-25T09:55:19.557" v="1776" actId="1076"/>
          <ac:spMkLst>
            <pc:docMk/>
            <pc:sldMk cId="3142095469" sldId="524"/>
            <ac:spMk id="13" creationId="{53BF5AC2-96BC-F83D-CC6B-F4C2A700FC7B}"/>
          </ac:spMkLst>
        </pc:spChg>
        <pc:spChg chg="add mod">
          <ac:chgData name="anand nagare" userId="47ea01ca14b41ff1" providerId="LiveId" clId="{386E2E0A-320F-4EC9-AF24-136995EC4C05}" dt="2022-05-25T09:55:34.146" v="1779" actId="1035"/>
          <ac:spMkLst>
            <pc:docMk/>
            <pc:sldMk cId="3142095469" sldId="524"/>
            <ac:spMk id="14" creationId="{57CE9945-1D10-9E1B-2FBA-DBEBDD62BC27}"/>
          </ac:spMkLst>
        </pc:spChg>
        <pc:spChg chg="add mod">
          <ac:chgData name="anand nagare" userId="47ea01ca14b41ff1" providerId="LiveId" clId="{386E2E0A-320F-4EC9-AF24-136995EC4C05}" dt="2022-05-25T09:55:47.874" v="1786" actId="1035"/>
          <ac:spMkLst>
            <pc:docMk/>
            <pc:sldMk cId="3142095469" sldId="524"/>
            <ac:spMk id="15" creationId="{FAA32728-EAB2-C245-226A-DC10465A9B67}"/>
          </ac:spMkLst>
        </pc:spChg>
        <pc:spChg chg="add mod">
          <ac:chgData name="anand nagare" userId="47ea01ca14b41ff1" providerId="LiveId" clId="{386E2E0A-320F-4EC9-AF24-136995EC4C05}" dt="2022-05-25T09:55:54.174" v="1788" actId="1076"/>
          <ac:spMkLst>
            <pc:docMk/>
            <pc:sldMk cId="3142095469" sldId="524"/>
            <ac:spMk id="16" creationId="{F8845A0E-5538-E07C-BF8A-E5D7E3AD2030}"/>
          </ac:spMkLst>
        </pc:spChg>
        <pc:spChg chg="add mod">
          <ac:chgData name="anand nagare" userId="47ea01ca14b41ff1" providerId="LiveId" clId="{386E2E0A-320F-4EC9-AF24-136995EC4C05}" dt="2022-05-25T09:56:12.882" v="1791" actId="1076"/>
          <ac:spMkLst>
            <pc:docMk/>
            <pc:sldMk cId="3142095469" sldId="524"/>
            <ac:spMk id="17" creationId="{FD9E249F-E6C8-B2D6-1015-89BAF4825DFF}"/>
          </ac:spMkLst>
        </pc:spChg>
        <pc:spChg chg="add mod">
          <ac:chgData name="anand nagare" userId="47ea01ca14b41ff1" providerId="LiveId" clId="{386E2E0A-320F-4EC9-AF24-136995EC4C05}" dt="2022-05-25T12:03:27.719" v="3213" actId="1076"/>
          <ac:spMkLst>
            <pc:docMk/>
            <pc:sldMk cId="3142095469" sldId="524"/>
            <ac:spMk id="18" creationId="{D5EA19EC-DA2B-E28C-0CC2-93FDB25FB81A}"/>
          </ac:spMkLst>
        </pc:spChg>
        <pc:graphicFrameChg chg="mod modGraphic">
          <ac:chgData name="anand nagare" userId="47ea01ca14b41ff1" providerId="LiveId" clId="{386E2E0A-320F-4EC9-AF24-136995EC4C05}" dt="2022-05-25T14:34:01.864" v="4514" actId="20577"/>
          <ac:graphicFrameMkLst>
            <pc:docMk/>
            <pc:sldMk cId="3142095469" sldId="524"/>
            <ac:graphicFrameMk id="4" creationId="{00000000-0000-0000-0000-000000000000}"/>
          </ac:graphicFrameMkLst>
        </pc:graphicFrameChg>
      </pc:sldChg>
      <pc:sldChg chg="addSp delSp modSp mod">
        <pc:chgData name="anand nagare" userId="47ea01ca14b41ff1" providerId="LiveId" clId="{386E2E0A-320F-4EC9-AF24-136995EC4C05}" dt="2022-05-25T13:33:09.866" v="4456" actId="478"/>
        <pc:sldMkLst>
          <pc:docMk/>
          <pc:sldMk cId="3911258151" sldId="525"/>
        </pc:sldMkLst>
        <pc:spChg chg="del mod">
          <ac:chgData name="anand nagare" userId="47ea01ca14b41ff1" providerId="LiveId" clId="{386E2E0A-320F-4EC9-AF24-136995EC4C05}" dt="2022-05-25T13:33:09.866" v="4456" actId="478"/>
          <ac:spMkLst>
            <pc:docMk/>
            <pc:sldMk cId="3911258151" sldId="525"/>
            <ac:spMk id="6" creationId="{00000000-0000-0000-0000-000000000000}"/>
          </ac:spMkLst>
        </pc:spChg>
        <pc:spChg chg="mod">
          <ac:chgData name="anand nagare" userId="47ea01ca14b41ff1" providerId="LiveId" clId="{386E2E0A-320F-4EC9-AF24-136995EC4C05}" dt="2022-05-25T13:28:14.319" v="4453" actId="122"/>
          <ac:spMkLst>
            <pc:docMk/>
            <pc:sldMk cId="3911258151" sldId="525"/>
            <ac:spMk id="9" creationId="{00000000-0000-0000-0000-000000000000}"/>
          </ac:spMkLst>
        </pc:spChg>
        <pc:spChg chg="add del">
          <ac:chgData name="anand nagare" userId="47ea01ca14b41ff1" providerId="LiveId" clId="{386E2E0A-320F-4EC9-AF24-136995EC4C05}" dt="2022-05-25T09:59:58.613" v="1855" actId="22"/>
          <ac:spMkLst>
            <pc:docMk/>
            <pc:sldMk cId="3911258151" sldId="525"/>
            <ac:spMk id="67" creationId="{23A2DDF3-7331-E94F-C221-3DF9054C2123}"/>
          </ac:spMkLst>
        </pc:spChg>
        <pc:spChg chg="add mod">
          <ac:chgData name="anand nagare" userId="47ea01ca14b41ff1" providerId="LiveId" clId="{386E2E0A-320F-4EC9-AF24-136995EC4C05}" dt="2022-05-25T10:19:46.558" v="2001" actId="208"/>
          <ac:spMkLst>
            <pc:docMk/>
            <pc:sldMk cId="3911258151" sldId="525"/>
            <ac:spMk id="68" creationId="{F655BFAF-FA34-8073-BFC8-FFE53783F011}"/>
          </ac:spMkLst>
        </pc:spChg>
        <pc:spChg chg="add del mod">
          <ac:chgData name="anand nagare" userId="47ea01ca14b41ff1" providerId="LiveId" clId="{386E2E0A-320F-4EC9-AF24-136995EC4C05}" dt="2022-05-25T10:00:17.173" v="1861"/>
          <ac:spMkLst>
            <pc:docMk/>
            <pc:sldMk cId="3911258151" sldId="525"/>
            <ac:spMk id="69" creationId="{B072C0A6-42F1-0F06-4813-D2BA93BE5147}"/>
          </ac:spMkLst>
        </pc:spChg>
        <pc:spChg chg="mod">
          <ac:chgData name="anand nagare" userId="47ea01ca14b41ff1" providerId="LiveId" clId="{386E2E0A-320F-4EC9-AF24-136995EC4C05}" dt="2022-05-25T10:29:52.821" v="2005" actId="208"/>
          <ac:spMkLst>
            <pc:docMk/>
            <pc:sldMk cId="3911258151" sldId="525"/>
            <ac:spMk id="9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9:23.789" v="517" actId="208"/>
          <ac:spMkLst>
            <pc:docMk/>
            <pc:sldMk cId="3911258151" sldId="525"/>
            <ac:spMk id="96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11:12.897" v="1305" actId="1076"/>
          <ac:spMkLst>
            <pc:docMk/>
            <pc:sldMk cId="3911258151" sldId="525"/>
            <ac:spMk id="9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0:10.603" v="351" actId="1076"/>
          <ac:spMkLst>
            <pc:docMk/>
            <pc:sldMk cId="3911258151" sldId="525"/>
            <ac:spMk id="98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9:39.912" v="336" actId="20577"/>
          <ac:spMkLst>
            <pc:docMk/>
            <pc:sldMk cId="3911258151" sldId="525"/>
            <ac:spMk id="99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8:51.222" v="296" actId="20577"/>
          <ac:spMkLst>
            <pc:docMk/>
            <pc:sldMk cId="3911258151" sldId="525"/>
            <ac:spMk id="10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8:00:04.236" v="542" actId="478"/>
          <ac:spMkLst>
            <pc:docMk/>
            <pc:sldMk cId="3911258151" sldId="525"/>
            <ac:spMk id="101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5:31.237" v="424" actId="14100"/>
          <ac:spMkLst>
            <pc:docMk/>
            <pc:sldMk cId="3911258151" sldId="525"/>
            <ac:spMk id="102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7:59:32.594" v="519" actId="478"/>
          <ac:spMkLst>
            <pc:docMk/>
            <pc:sldMk cId="3911258151" sldId="525"/>
            <ac:spMk id="10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2:58.225" v="374" actId="14100"/>
          <ac:spMkLst>
            <pc:docMk/>
            <pc:sldMk cId="3911258151" sldId="525"/>
            <ac:spMk id="10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3:38.934" v="390" actId="208"/>
          <ac:spMkLst>
            <pc:docMk/>
            <pc:sldMk cId="3911258151" sldId="525"/>
            <ac:spMk id="10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38.697" v="524" actId="478"/>
          <ac:spMkLst>
            <pc:docMk/>
            <pc:sldMk cId="3911258151" sldId="525"/>
            <ac:spMk id="106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4:32.367" v="407" actId="14100"/>
          <ac:spMkLst>
            <pc:docMk/>
            <pc:sldMk cId="3911258151" sldId="525"/>
            <ac:spMk id="10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4:11.110" v="394" actId="113"/>
          <ac:spMkLst>
            <pc:docMk/>
            <pc:sldMk cId="3911258151" sldId="525"/>
            <ac:spMk id="10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35.422" v="521" actId="478"/>
          <ac:spMkLst>
            <pc:docMk/>
            <pc:sldMk cId="3911258151" sldId="525"/>
            <ac:spMk id="10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5.097" v="534" actId="478"/>
          <ac:spMkLst>
            <pc:docMk/>
            <pc:sldMk cId="3911258151" sldId="525"/>
            <ac:spMk id="110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8:00:00.613" v="540" actId="478"/>
          <ac:spMkLst>
            <pc:docMk/>
            <pc:sldMk cId="3911258151" sldId="525"/>
            <ac:spMk id="111" creationId="{00000000-0000-0000-0000-000000000000}"/>
          </ac:spMkLst>
        </pc:spChg>
        <pc:spChg chg="mod">
          <ac:chgData name="anand nagare" userId="47ea01ca14b41ff1" providerId="LiveId" clId="{386E2E0A-320F-4EC9-AF24-136995EC4C05}" dt="2022-05-25T10:19:57.573" v="2002" actId="208"/>
          <ac:spMkLst>
            <pc:docMk/>
            <pc:sldMk cId="3911258151" sldId="525"/>
            <ac:spMk id="112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7.764" v="537" actId="478"/>
          <ac:spMkLst>
            <pc:docMk/>
            <pc:sldMk cId="3911258151" sldId="525"/>
            <ac:spMk id="113" creationId="{00000000-0000-0000-0000-000000000000}"/>
          </ac:spMkLst>
        </pc:spChg>
        <pc:spChg chg="mod">
          <ac:chgData name="anand nagare" userId="47ea01ca14b41ff1" providerId="LiveId" clId="{386E2E0A-320F-4EC9-AF24-136995EC4C05}" dt="2022-05-25T10:43:53.967" v="2006" actId="208"/>
          <ac:spMkLst>
            <pc:docMk/>
            <pc:sldMk cId="3911258151" sldId="525"/>
            <ac:spMk id="11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9.544" v="539" actId="478"/>
          <ac:spMkLst>
            <pc:docMk/>
            <pc:sldMk cId="3911258151" sldId="525"/>
            <ac:spMk id="11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41.433" v="525" actId="478"/>
          <ac:spMkLst>
            <pc:docMk/>
            <pc:sldMk cId="3911258151" sldId="525"/>
            <ac:spMk id="116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7:59:42.397" v="526" actId="478"/>
          <ac:spMkLst>
            <pc:docMk/>
            <pc:sldMk cId="3911258151" sldId="525"/>
            <ac:spMk id="11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9:47.184" v="527" actId="1076"/>
          <ac:spMkLst>
            <pc:docMk/>
            <pc:sldMk cId="3911258151" sldId="525"/>
            <ac:spMk id="11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2.326" v="531" actId="478"/>
          <ac:spMkLst>
            <pc:docMk/>
            <pc:sldMk cId="3911258151" sldId="525"/>
            <ac:spMk id="119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6:54.493" v="475" actId="14100"/>
          <ac:spMkLst>
            <pc:docMk/>
            <pc:sldMk cId="3911258151" sldId="525"/>
            <ac:spMk id="12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4.144" v="533" actId="478"/>
          <ac:spMkLst>
            <pc:docMk/>
            <pc:sldMk cId="3911258151" sldId="525"/>
            <ac:spMk id="121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8:00.966" v="274"/>
          <ac:spMkLst>
            <pc:docMk/>
            <pc:sldMk cId="3911258151" sldId="525"/>
            <ac:spMk id="122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7:41.848" v="273" actId="208"/>
          <ac:spMkLst>
            <pc:docMk/>
            <pc:sldMk cId="3911258151" sldId="525"/>
            <ac:spMk id="12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7:17.965" v="270" actId="14100"/>
          <ac:spMkLst>
            <pc:docMk/>
            <pc:sldMk cId="3911258151" sldId="525"/>
            <ac:spMk id="12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09.240" v="229" actId="20577"/>
          <ac:spMkLst>
            <pc:docMk/>
            <pc:sldMk cId="3911258151" sldId="525"/>
            <ac:spMk id="125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34.809" v="249" actId="14100"/>
          <ac:spMkLst>
            <pc:docMk/>
            <pc:sldMk cId="3911258151" sldId="525"/>
            <ac:spMk id="126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59.858" v="267" actId="14100"/>
          <ac:spMkLst>
            <pc:docMk/>
            <pc:sldMk cId="3911258151" sldId="525"/>
            <ac:spMk id="127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8:04:54.156" v="645" actId="1076"/>
          <ac:spMkLst>
            <pc:docMk/>
            <pc:sldMk cId="3911258151" sldId="525"/>
            <ac:spMk id="128" creationId="{7630068A-B0E2-E11B-5574-569B3D0775D3}"/>
          </ac:spMkLst>
        </pc:spChg>
        <pc:spChg chg="del mod">
          <ac:chgData name="anand nagare" userId="47ea01ca14b41ff1" providerId="LiveId" clId="{386E2E0A-320F-4EC9-AF24-136995EC4C05}" dt="2022-05-23T08:02:08.730" v="591" actId="478"/>
          <ac:spMkLst>
            <pc:docMk/>
            <pc:sldMk cId="3911258151" sldId="525"/>
            <ac:spMk id="134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8:02:13.517" v="594" actId="478"/>
          <ac:spMkLst>
            <pc:docMk/>
            <pc:sldMk cId="3911258151" sldId="525"/>
            <ac:spMk id="14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1:09.109" v="353" actId="478"/>
          <ac:spMkLst>
            <pc:docMk/>
            <pc:sldMk cId="3911258151" sldId="525"/>
            <ac:spMk id="145" creationId="{00000000-0000-0000-0000-000000000000}"/>
          </ac:spMkLst>
        </pc:spChg>
        <pc:cxnChg chg="del mod">
          <ac:chgData name="anand nagare" userId="47ea01ca14b41ff1" providerId="LiveId" clId="{386E2E0A-320F-4EC9-AF24-136995EC4C05}" dt="2022-05-23T08:02:10.878" v="593" actId="478"/>
          <ac:cxnSpMkLst>
            <pc:docMk/>
            <pc:sldMk cId="3911258151" sldId="525"/>
            <ac:cxnSpMk id="26" creationId="{00000000-0000-0000-0000-000000000000}"/>
          </ac:cxnSpMkLst>
        </pc:cxnChg>
        <pc:cxnChg chg="mod">
          <ac:chgData name="anand nagare" userId="47ea01ca14b41ff1" providerId="LiveId" clId="{386E2E0A-320F-4EC9-AF24-136995EC4C05}" dt="2022-05-25T09:11:16.045" v="1306" actId="1076"/>
          <ac:cxnSpMkLst>
            <pc:docMk/>
            <pc:sldMk cId="3911258151" sldId="525"/>
            <ac:cxnSpMk id="34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8:00:05.432" v="543" actId="478"/>
          <ac:cxnSpMkLst>
            <pc:docMk/>
            <pc:sldMk cId="3911258151" sldId="525"/>
            <ac:cxnSpMk id="54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3.721" v="520" actId="478"/>
          <ac:cxnSpMkLst>
            <pc:docMk/>
            <pc:sldMk cId="3911258151" sldId="525"/>
            <ac:cxnSpMk id="56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7.866" v="523" actId="478"/>
          <ac:cxnSpMkLst>
            <pc:docMk/>
            <pc:sldMk cId="3911258151" sldId="525"/>
            <ac:cxnSpMk id="59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6.677" v="522" actId="478"/>
          <ac:cxnSpMkLst>
            <pc:docMk/>
            <pc:sldMk cId="3911258151" sldId="525"/>
            <ac:cxnSpMk id="62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5.947" v="535" actId="478"/>
          <ac:cxnSpMkLst>
            <pc:docMk/>
            <pc:sldMk cId="3911258151" sldId="525"/>
            <ac:cxnSpMk id="66" creationId="{00000000-0000-0000-0000-000000000000}"/>
          </ac:cxnSpMkLst>
        </pc:cxnChg>
        <pc:cxnChg chg="add mod">
          <ac:chgData name="anand nagare" userId="47ea01ca14b41ff1" providerId="LiveId" clId="{386E2E0A-320F-4EC9-AF24-136995EC4C05}" dt="2022-05-25T10:00:50.470" v="1867" actId="1076"/>
          <ac:cxnSpMkLst>
            <pc:docMk/>
            <pc:sldMk cId="3911258151" sldId="525"/>
            <ac:cxnSpMk id="70" creationId="{D9182792-2961-6009-F58D-C27EBC5768D7}"/>
          </ac:cxnSpMkLst>
        </pc:cxnChg>
        <pc:cxnChg chg="del">
          <ac:chgData name="anand nagare" userId="47ea01ca14b41ff1" providerId="LiveId" clId="{386E2E0A-320F-4EC9-AF24-136995EC4C05}" dt="2022-05-23T08:00:01.727" v="541" actId="478"/>
          <ac:cxnSpMkLst>
            <pc:docMk/>
            <pc:sldMk cId="3911258151" sldId="525"/>
            <ac:cxnSpMk id="71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6.812" v="536" actId="478"/>
          <ac:cxnSpMkLst>
            <pc:docMk/>
            <pc:sldMk cId="3911258151" sldId="525"/>
            <ac:cxnSpMk id="73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8.815" v="538" actId="478"/>
          <ac:cxnSpMkLst>
            <pc:docMk/>
            <pc:sldMk cId="3911258151" sldId="525"/>
            <ac:cxnSpMk id="78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49.296" v="529" actId="478"/>
          <ac:cxnSpMkLst>
            <pc:docMk/>
            <pc:sldMk cId="3911258151" sldId="525"/>
            <ac:cxnSpMk id="79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48.281" v="528" actId="478"/>
          <ac:cxnSpMkLst>
            <pc:docMk/>
            <pc:sldMk cId="3911258151" sldId="525"/>
            <ac:cxnSpMk id="81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0.658" v="530" actId="478"/>
          <ac:cxnSpMkLst>
            <pc:docMk/>
            <pc:sldMk cId="3911258151" sldId="525"/>
            <ac:cxnSpMk id="82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3.424" v="532" actId="478"/>
          <ac:cxnSpMkLst>
            <pc:docMk/>
            <pc:sldMk cId="3911258151" sldId="525"/>
            <ac:cxnSpMk id="84" creationId="{00000000-0000-0000-0000-000000000000}"/>
          </ac:cxnSpMkLst>
        </pc:cxnChg>
        <pc:cxnChg chg="add mod">
          <ac:chgData name="anand nagare" userId="47ea01ca14b41ff1" providerId="LiveId" clId="{386E2E0A-320F-4EC9-AF24-136995EC4C05}" dt="2022-05-23T08:05:05.314" v="648" actId="14100"/>
          <ac:cxnSpMkLst>
            <pc:docMk/>
            <pc:sldMk cId="3911258151" sldId="525"/>
            <ac:cxnSpMk id="129" creationId="{F0A0EB32-A804-F918-B411-855A56A78213}"/>
          </ac:cxnSpMkLst>
        </pc:cxnChg>
        <pc:cxnChg chg="del mod">
          <ac:chgData name="anand nagare" userId="47ea01ca14b41ff1" providerId="LiveId" clId="{386E2E0A-320F-4EC9-AF24-136995EC4C05}" dt="2022-05-23T08:02:09.923" v="592" actId="478"/>
          <ac:cxnSpMkLst>
            <pc:docMk/>
            <pc:sldMk cId="3911258151" sldId="525"/>
            <ac:cxnSpMk id="135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1:07.705" v="352" actId="478"/>
          <ac:cxnSpMkLst>
            <pc:docMk/>
            <pc:sldMk cId="3911258151" sldId="525"/>
            <ac:cxnSpMk id="143" creationId="{00000000-0000-0000-0000-000000000000}"/>
          </ac:cxnSpMkLst>
        </pc:cxnChg>
      </pc:sldChg>
      <pc:sldChg chg="del">
        <pc:chgData name="anand nagare" userId="47ea01ca14b41ff1" providerId="LiveId" clId="{386E2E0A-320F-4EC9-AF24-136995EC4C05}" dt="2022-05-26T06:36:39.035" v="4522" actId="47"/>
        <pc:sldMkLst>
          <pc:docMk/>
          <pc:sldMk cId="3299065677" sldId="526"/>
        </pc:sldMkLst>
      </pc:sldChg>
      <pc:sldChg chg="addSp delSp modSp mod">
        <pc:chgData name="anand nagare" userId="47ea01ca14b41ff1" providerId="LiveId" clId="{386E2E0A-320F-4EC9-AF24-136995EC4C05}" dt="2022-05-26T07:26:51.896" v="4699" actId="20577"/>
        <pc:sldMkLst>
          <pc:docMk/>
          <pc:sldMk cId="182321169" sldId="528"/>
        </pc:sldMkLst>
        <pc:spChg chg="mod">
          <ac:chgData name="anand nagare" userId="47ea01ca14b41ff1" providerId="LiveId" clId="{386E2E0A-320F-4EC9-AF24-136995EC4C05}" dt="2022-05-23T06:54:57.110" v="155" actId="20577"/>
          <ac:spMkLst>
            <pc:docMk/>
            <pc:sldMk cId="182321169" sldId="528"/>
            <ac:spMk id="29" creationId="{00000000-0000-0000-0000-000000000000}"/>
          </ac:spMkLst>
        </pc:spChg>
        <pc:spChg chg="add del mod">
          <ac:chgData name="anand nagare" userId="47ea01ca14b41ff1" providerId="LiveId" clId="{386E2E0A-320F-4EC9-AF24-136995EC4C05}" dt="2022-05-23T06:54:41.896" v="150"/>
          <ac:spMkLst>
            <pc:docMk/>
            <pc:sldMk cId="182321169" sldId="528"/>
            <ac:spMk id="3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3.090" v="111" actId="478"/>
          <ac:spMkLst>
            <pc:docMk/>
            <pc:sldMk cId="182321169" sldId="528"/>
            <ac:spMk id="31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1.023" v="109" actId="478"/>
          <ac:spMkLst>
            <pc:docMk/>
            <pc:sldMk cId="182321169" sldId="528"/>
            <ac:spMk id="32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6.776" v="105" actId="478"/>
          <ac:spMkLst>
            <pc:docMk/>
            <pc:sldMk cId="182321169" sldId="528"/>
            <ac:spMk id="3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6:31.450" v="198" actId="20577"/>
          <ac:spMkLst>
            <pc:docMk/>
            <pc:sldMk cId="182321169" sldId="528"/>
            <ac:spMk id="3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7.351" v="115" actId="478"/>
          <ac:spMkLst>
            <pc:docMk/>
            <pc:sldMk cId="182321169" sldId="528"/>
            <ac:spMk id="35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4:49.101" v="152"/>
          <ac:spMkLst>
            <pc:docMk/>
            <pc:sldMk cId="182321169" sldId="528"/>
            <ac:spMk id="36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2.070" v="110" actId="478"/>
          <ac:spMkLst>
            <pc:docMk/>
            <pc:sldMk cId="182321169" sldId="528"/>
            <ac:spMk id="3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4.165" v="112" actId="478"/>
          <ac:spMkLst>
            <pc:docMk/>
            <pc:sldMk cId="182321169" sldId="528"/>
            <ac:spMk id="4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8.318" v="116" actId="478"/>
          <ac:spMkLst>
            <pc:docMk/>
            <pc:sldMk cId="182321169" sldId="528"/>
            <ac:spMk id="41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9.769" v="108" actId="478"/>
          <ac:spMkLst>
            <pc:docMk/>
            <pc:sldMk cId="182321169" sldId="528"/>
            <ac:spMk id="43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8.988" v="107" actId="478"/>
          <ac:spMkLst>
            <pc:docMk/>
            <pc:sldMk cId="182321169" sldId="528"/>
            <ac:spMk id="4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7.942" v="106" actId="478"/>
          <ac:spMkLst>
            <pc:docMk/>
            <pc:sldMk cId="182321169" sldId="528"/>
            <ac:spMk id="46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6:54:18.323" v="146" actId="1076"/>
          <ac:spMkLst>
            <pc:docMk/>
            <pc:sldMk cId="182321169" sldId="528"/>
            <ac:spMk id="47" creationId="{75C79579-E990-1F8C-971D-8BDE18476124}"/>
          </ac:spMkLst>
        </pc:spChg>
        <pc:spChg chg="del">
          <ac:chgData name="anand nagare" userId="47ea01ca14b41ff1" providerId="LiveId" clId="{386E2E0A-320F-4EC9-AF24-136995EC4C05}" dt="2022-05-23T06:52:05.186" v="113" actId="478"/>
          <ac:spMkLst>
            <pc:docMk/>
            <pc:sldMk cId="182321169" sldId="528"/>
            <ac:spMk id="4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6.588" v="114" actId="478"/>
          <ac:spMkLst>
            <pc:docMk/>
            <pc:sldMk cId="182321169" sldId="528"/>
            <ac:spMk id="4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19.691" v="79" actId="478"/>
          <ac:spMkLst>
            <pc:docMk/>
            <pc:sldMk cId="182321169" sldId="528"/>
            <ac:spMk id="5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22.045" v="80" actId="478"/>
          <ac:spMkLst>
            <pc:docMk/>
            <pc:sldMk cId="182321169" sldId="528"/>
            <ac:spMk id="51" creationId="{00000000-0000-0000-0000-000000000000}"/>
          </ac:spMkLst>
        </pc:spChg>
        <pc:spChg chg="mod">
          <ac:chgData name="anand nagare" userId="47ea01ca14b41ff1" providerId="LiveId" clId="{386E2E0A-320F-4EC9-AF24-136995EC4C05}" dt="2022-05-26T07:26:51.896" v="4699" actId="20577"/>
          <ac:spMkLst>
            <pc:docMk/>
            <pc:sldMk cId="182321169" sldId="528"/>
            <ac:spMk id="52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5:54.128" v="165" actId="20577"/>
          <ac:spMkLst>
            <pc:docMk/>
            <pc:sldMk cId="182321169" sldId="528"/>
            <ac:spMk id="5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49:37.006" v="39" actId="20577"/>
          <ac:spMkLst>
            <pc:docMk/>
            <pc:sldMk cId="182321169" sldId="528"/>
            <ac:spMk id="5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49:43.258" v="46" actId="20577"/>
          <ac:spMkLst>
            <pc:docMk/>
            <pc:sldMk cId="182321169" sldId="528"/>
            <ac:spMk id="55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6:54:30.657" v="148" actId="1076"/>
          <ac:spMkLst>
            <pc:docMk/>
            <pc:sldMk cId="182321169" sldId="528"/>
            <ac:spMk id="60" creationId="{46600B7E-56A7-9F82-090B-39DA08CE6E41}"/>
          </ac:spMkLst>
        </pc:spChg>
        <pc:graphicFrameChg chg="mod modGraphic">
          <ac:chgData name="anand nagare" userId="47ea01ca14b41ff1" providerId="LiveId" clId="{386E2E0A-320F-4EC9-AF24-136995EC4C05}" dt="2022-05-25T13:19:21.439" v="4447" actId="14100"/>
          <ac:graphicFrameMkLst>
            <pc:docMk/>
            <pc:sldMk cId="182321169" sldId="528"/>
            <ac:graphicFrameMk id="6" creationId="{00000000-0000-0000-0000-000000000000}"/>
          </ac:graphicFrameMkLst>
        </pc:graphicFrameChg>
        <pc:graphicFrameChg chg="modGraphic">
          <ac:chgData name="anand nagare" userId="47ea01ca14b41ff1" providerId="LiveId" clId="{386E2E0A-320F-4EC9-AF24-136995EC4C05}" dt="2022-05-26T07:26:09.195" v="4690" actId="14100"/>
          <ac:graphicFrameMkLst>
            <pc:docMk/>
            <pc:sldMk cId="182321169" sldId="528"/>
            <ac:graphicFrameMk id="65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6T07:26:25.874" v="4693" actId="1076"/>
          <ac:picMkLst>
            <pc:docMk/>
            <pc:sldMk cId="182321169" sldId="528"/>
            <ac:picMk id="4" creationId="{D3E116B3-8E63-8146-72FB-5C9EA2504CCD}"/>
          </ac:picMkLst>
        </pc:picChg>
      </pc:sldChg>
      <pc:sldChg chg="del">
        <pc:chgData name="anand nagare" userId="47ea01ca14b41ff1" providerId="LiveId" clId="{386E2E0A-320F-4EC9-AF24-136995EC4C05}" dt="2022-05-23T06:48:44.608" v="1" actId="47"/>
        <pc:sldMkLst>
          <pc:docMk/>
          <pc:sldMk cId="2594204645" sldId="529"/>
        </pc:sldMkLst>
      </pc:sldChg>
      <pc:sldChg chg="del">
        <pc:chgData name="anand nagare" userId="47ea01ca14b41ff1" providerId="LiveId" clId="{386E2E0A-320F-4EC9-AF24-136995EC4C05}" dt="2022-05-23T06:48:59.986" v="4" actId="47"/>
        <pc:sldMkLst>
          <pc:docMk/>
          <pc:sldMk cId="508066710" sldId="530"/>
        </pc:sldMkLst>
      </pc:sldChg>
      <pc:sldChg chg="modSp mod">
        <pc:chgData name="anand nagare" userId="47ea01ca14b41ff1" providerId="LiveId" clId="{386E2E0A-320F-4EC9-AF24-136995EC4C05}" dt="2022-05-26T06:45:33.224" v="4610" actId="14100"/>
        <pc:sldMkLst>
          <pc:docMk/>
          <pc:sldMk cId="748130673" sldId="531"/>
        </pc:sldMkLst>
        <pc:spChg chg="mod">
          <ac:chgData name="anand nagare" userId="47ea01ca14b41ff1" providerId="LiveId" clId="{386E2E0A-320F-4EC9-AF24-136995EC4C05}" dt="2022-05-26T06:45:33.224" v="4610" actId="14100"/>
          <ac:spMkLst>
            <pc:docMk/>
            <pc:sldMk cId="748130673" sldId="531"/>
            <ac:spMk id="3" creationId="{00000000-0000-0000-0000-000000000000}"/>
          </ac:spMkLst>
        </pc:spChg>
      </pc:sldChg>
      <pc:sldChg chg="del">
        <pc:chgData name="anand nagare" userId="47ea01ca14b41ff1" providerId="LiveId" clId="{386E2E0A-320F-4EC9-AF24-136995EC4C05}" dt="2022-05-26T06:36:41.107" v="4523" actId="47"/>
        <pc:sldMkLst>
          <pc:docMk/>
          <pc:sldMk cId="1540998426" sldId="532"/>
        </pc:sldMkLst>
      </pc:sldChg>
      <pc:sldChg chg="addSp modSp mod">
        <pc:chgData name="anand nagare" userId="47ea01ca14b41ff1" providerId="LiveId" clId="{386E2E0A-320F-4EC9-AF24-136995EC4C05}" dt="2022-05-25T12:35:34.263" v="3857" actId="14100"/>
        <pc:sldMkLst>
          <pc:docMk/>
          <pc:sldMk cId="2214159555" sldId="533"/>
        </pc:sldMkLst>
        <pc:spChg chg="mod">
          <ac:chgData name="anand nagare" userId="47ea01ca14b41ff1" providerId="LiveId" clId="{386E2E0A-320F-4EC9-AF24-136995EC4C05}" dt="2022-05-25T12:34:49.800" v="3848"/>
          <ac:spMkLst>
            <pc:docMk/>
            <pc:sldMk cId="2214159555" sldId="533"/>
            <ac:spMk id="11" creationId="{1C824353-C582-97D8-F542-27881EBF029C}"/>
          </ac:spMkLst>
        </pc:spChg>
        <pc:spChg chg="mod">
          <ac:chgData name="anand nagare" userId="47ea01ca14b41ff1" providerId="LiveId" clId="{386E2E0A-320F-4EC9-AF24-136995EC4C05}" dt="2022-05-25T12:33:11.342" v="3839"/>
          <ac:spMkLst>
            <pc:docMk/>
            <pc:sldMk cId="2214159555" sldId="533"/>
            <ac:spMk id="17" creationId="{00000000-0000-0000-0000-000000000000}"/>
          </ac:spMkLst>
        </pc:spChg>
        <pc:spChg chg="mod">
          <ac:chgData name="anand nagare" userId="47ea01ca14b41ff1" providerId="LiveId" clId="{386E2E0A-320F-4EC9-AF24-136995EC4C05}" dt="2022-05-25T12:34:27.020" v="3847"/>
          <ac:spMkLst>
            <pc:docMk/>
            <pc:sldMk cId="2214159555" sldId="533"/>
            <ac:spMk id="18" creationId="{00000000-0000-0000-0000-000000000000}"/>
          </ac:spMkLst>
        </pc:spChg>
        <pc:spChg chg="mod">
          <ac:chgData name="anand nagare" userId="47ea01ca14b41ff1" providerId="LiveId" clId="{386E2E0A-320F-4EC9-AF24-136995EC4C05}" dt="2022-05-25T12:35:16.099" v="3853"/>
          <ac:spMkLst>
            <pc:docMk/>
            <pc:sldMk cId="2214159555" sldId="533"/>
            <ac:spMk id="21" creationId="{DE6A0298-4E77-C15C-7DC9-ADE6924EC67D}"/>
          </ac:spMkLst>
        </pc:spChg>
        <pc:grpChg chg="add mod">
          <ac:chgData name="anand nagare" userId="47ea01ca14b41ff1" providerId="LiveId" clId="{386E2E0A-320F-4EC9-AF24-136995EC4C05}" dt="2022-05-25T12:35:09.385" v="3852" actId="14100"/>
          <ac:grpSpMkLst>
            <pc:docMk/>
            <pc:sldMk cId="2214159555" sldId="533"/>
            <ac:grpSpMk id="9" creationId="{BD335A16-3F37-8DCB-CF7A-9DBA80DF903C}"/>
          </ac:grpSpMkLst>
        </pc:grpChg>
        <pc:grpChg chg="add mod">
          <ac:chgData name="anand nagare" userId="47ea01ca14b41ff1" providerId="LiveId" clId="{386E2E0A-320F-4EC9-AF24-136995EC4C05}" dt="2022-05-25T12:35:34.263" v="3857" actId="14100"/>
          <ac:grpSpMkLst>
            <pc:docMk/>
            <pc:sldMk cId="2214159555" sldId="533"/>
            <ac:grpSpMk id="19" creationId="{6BC09CC9-C77B-0815-2472-73CBCE78AED1}"/>
          </ac:grpSpMkLst>
        </pc:grpChg>
        <pc:picChg chg="mod">
          <ac:chgData name="anand nagare" userId="47ea01ca14b41ff1" providerId="LiveId" clId="{386E2E0A-320F-4EC9-AF24-136995EC4C05}" dt="2022-05-25T12:34:49.800" v="3848"/>
          <ac:picMkLst>
            <pc:docMk/>
            <pc:sldMk cId="2214159555" sldId="533"/>
            <ac:picMk id="10" creationId="{9FE8DEBF-42AD-9A9C-ADFB-10608D26FF05}"/>
          </ac:picMkLst>
        </pc:picChg>
        <pc:picChg chg="mod">
          <ac:chgData name="anand nagare" userId="47ea01ca14b41ff1" providerId="LiveId" clId="{386E2E0A-320F-4EC9-AF24-136995EC4C05}" dt="2022-05-25T12:35:16.099" v="3853"/>
          <ac:picMkLst>
            <pc:docMk/>
            <pc:sldMk cId="2214159555" sldId="533"/>
            <ac:picMk id="20" creationId="{9445CBBC-5080-C802-A74E-CAB9AE0A0A43}"/>
          </ac:picMkLst>
        </pc:picChg>
      </pc:sldChg>
      <pc:sldChg chg="addSp modSp mod">
        <pc:chgData name="anand nagare" userId="47ea01ca14b41ff1" providerId="LiveId" clId="{386E2E0A-320F-4EC9-AF24-136995EC4C05}" dt="2022-05-26T06:08:07.673" v="4519" actId="5793"/>
        <pc:sldMkLst>
          <pc:docMk/>
          <pc:sldMk cId="3347371105" sldId="534"/>
        </pc:sldMkLst>
        <pc:spChg chg="mod">
          <ac:chgData name="anand nagare" userId="47ea01ca14b41ff1" providerId="LiveId" clId="{386E2E0A-320F-4EC9-AF24-136995EC4C05}" dt="2022-05-25T12:52:33.568" v="4067" actId="20577"/>
          <ac:spMkLst>
            <pc:docMk/>
            <pc:sldMk cId="3347371105" sldId="534"/>
            <ac:spMk id="11" creationId="{00000000-0000-0000-0000-000000000000}"/>
          </ac:spMkLst>
        </pc:spChg>
        <pc:spChg chg="mod">
          <ac:chgData name="anand nagare" userId="47ea01ca14b41ff1" providerId="LiveId" clId="{386E2E0A-320F-4EC9-AF24-136995EC4C05}" dt="2022-05-26T06:08:07.673" v="4519" actId="5793"/>
          <ac:spMkLst>
            <pc:docMk/>
            <pc:sldMk cId="3347371105" sldId="534"/>
            <ac:spMk id="12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5T13:03:44.844" v="4249" actId="14100"/>
          <ac:spMkLst>
            <pc:docMk/>
            <pc:sldMk cId="3347371105" sldId="534"/>
            <ac:spMk id="20" creationId="{530E4F99-0F4A-3AF3-9602-9D0CFC2C4E42}"/>
          </ac:spMkLst>
        </pc:spChg>
        <pc:spChg chg="add mod">
          <ac:chgData name="anand nagare" userId="47ea01ca14b41ff1" providerId="LiveId" clId="{386E2E0A-320F-4EC9-AF24-136995EC4C05}" dt="2022-05-25T13:03:23.835" v="4246" actId="14100"/>
          <ac:spMkLst>
            <pc:docMk/>
            <pc:sldMk cId="3347371105" sldId="534"/>
            <ac:spMk id="27" creationId="{8D0BDE36-1D3E-F8BA-DBCA-32337777C0B5}"/>
          </ac:spMkLst>
        </pc:spChg>
        <pc:grpChg chg="add mod">
          <ac:chgData name="anand nagare" userId="47ea01ca14b41ff1" providerId="LiveId" clId="{386E2E0A-320F-4EC9-AF24-136995EC4C05}" dt="2022-05-25T13:02:48.734" v="4237" actId="164"/>
          <ac:grpSpMkLst>
            <pc:docMk/>
            <pc:sldMk cId="3347371105" sldId="534"/>
            <ac:grpSpMk id="21" creationId="{A79B3128-82DF-E1E9-4E4A-7EAFD52005BB}"/>
          </ac:grpSpMkLst>
        </pc:grpChg>
        <pc:grpChg chg="add mod">
          <ac:chgData name="anand nagare" userId="47ea01ca14b41ff1" providerId="LiveId" clId="{386E2E0A-320F-4EC9-AF24-136995EC4C05}" dt="2022-05-25T13:04:56.514" v="4258" actId="164"/>
          <ac:grpSpMkLst>
            <pc:docMk/>
            <pc:sldMk cId="3347371105" sldId="534"/>
            <ac:grpSpMk id="26" creationId="{A0A907CD-5356-4C3A-05CA-533292651C4E}"/>
          </ac:grpSpMkLst>
        </pc:grpChg>
        <pc:grpChg chg="add mod">
          <ac:chgData name="anand nagare" userId="47ea01ca14b41ff1" providerId="LiveId" clId="{386E2E0A-320F-4EC9-AF24-136995EC4C05}" dt="2022-05-25T13:13:10.390" v="4396" actId="1076"/>
          <ac:grpSpMkLst>
            <pc:docMk/>
            <pc:sldMk cId="3347371105" sldId="534"/>
            <ac:grpSpMk id="30" creationId="{6117FB78-7638-4AA1-7E16-3FEFFB324E00}"/>
          </ac:grpSpMkLst>
        </pc:grpChg>
        <pc:picChg chg="add mod modCrop">
          <ac:chgData name="anand nagare" userId="47ea01ca14b41ff1" providerId="LiveId" clId="{386E2E0A-320F-4EC9-AF24-136995EC4C05}" dt="2022-05-25T13:04:56.514" v="4258" actId="164"/>
          <ac:picMkLst>
            <pc:docMk/>
            <pc:sldMk cId="3347371105" sldId="534"/>
            <ac:picMk id="3" creationId="{58FEDD92-FD92-F9E8-D24C-D293681B22F7}"/>
          </ac:picMkLst>
        </pc:picChg>
        <pc:picChg chg="add mod">
          <ac:chgData name="anand nagare" userId="47ea01ca14b41ff1" providerId="LiveId" clId="{386E2E0A-320F-4EC9-AF24-136995EC4C05}" dt="2022-05-25T13:03:50.721" v="4251" actId="1076"/>
          <ac:picMkLst>
            <pc:docMk/>
            <pc:sldMk cId="3347371105" sldId="534"/>
            <ac:picMk id="5" creationId="{4EFFE727-209A-CBE1-2250-0D60AE468181}"/>
          </ac:picMkLst>
        </pc:pic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3" creationId="{BBABA812-A5AA-A88E-CDDE-05FCAF04BFE0}"/>
          </ac:cxnSpMkLst>
        </pc:cxn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5" creationId="{8A4AA67E-2F19-EE9A-5EEE-1F35B07599DD}"/>
          </ac:cxnSpMkLst>
        </pc:cxn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7" creationId="{90505CCE-C118-7398-EDA5-C7F1C6C2288F}"/>
          </ac:cxnSpMkLst>
        </pc:cxnChg>
        <pc:cxnChg chg="add mod">
          <ac:chgData name="anand nagare" userId="47ea01ca14b41ff1" providerId="LiveId" clId="{386E2E0A-320F-4EC9-AF24-136995EC4C05}" dt="2022-05-25T13:02:48.734" v="4237" actId="164"/>
          <ac:cxnSpMkLst>
            <pc:docMk/>
            <pc:sldMk cId="3347371105" sldId="534"/>
            <ac:cxnSpMk id="23" creationId="{257F816D-F06E-48BA-A40B-4721717D5BBA}"/>
          </ac:cxnSpMkLst>
        </pc:cxnChg>
        <pc:cxnChg chg="add mod">
          <ac:chgData name="anand nagare" userId="47ea01ca14b41ff1" providerId="LiveId" clId="{386E2E0A-320F-4EC9-AF24-136995EC4C05}" dt="2022-05-25T13:02:48.734" v="4237" actId="164"/>
          <ac:cxnSpMkLst>
            <pc:docMk/>
            <pc:sldMk cId="3347371105" sldId="534"/>
            <ac:cxnSpMk id="24" creationId="{A612A768-13D8-C2B8-A28D-F5A0E5565CE3}"/>
          </ac:cxnSpMkLst>
        </pc:cxnChg>
        <pc:cxnChg chg="add mod">
          <ac:chgData name="anand nagare" userId="47ea01ca14b41ff1" providerId="LiveId" clId="{386E2E0A-320F-4EC9-AF24-136995EC4C05}" dt="2022-05-25T13:04:56.514" v="4258" actId="164"/>
          <ac:cxnSpMkLst>
            <pc:docMk/>
            <pc:sldMk cId="3347371105" sldId="534"/>
            <ac:cxnSpMk id="29" creationId="{5CECA5E4-987D-DD89-3E0F-80E0DE45272C}"/>
          </ac:cxnSpMkLst>
        </pc:cxnChg>
      </pc:sldChg>
      <pc:sldChg chg="modSp mod">
        <pc:chgData name="anand nagare" userId="47ea01ca14b41ff1" providerId="LiveId" clId="{386E2E0A-320F-4EC9-AF24-136995EC4C05}" dt="2022-05-26T06:17:14.556" v="4521" actId="20577"/>
        <pc:sldMkLst>
          <pc:docMk/>
          <pc:sldMk cId="1037685329" sldId="535"/>
        </pc:sldMkLst>
        <pc:graphicFrameChg chg="mod modGraphic">
          <ac:chgData name="anand nagare" userId="47ea01ca14b41ff1" providerId="LiveId" clId="{386E2E0A-320F-4EC9-AF24-136995EC4C05}" dt="2022-05-26T06:17:14.556" v="4521" actId="20577"/>
          <ac:graphicFrameMkLst>
            <pc:docMk/>
            <pc:sldMk cId="1037685329" sldId="535"/>
            <ac:graphicFrameMk id="2" creationId="{00000000-0000-0000-0000-000000000000}"/>
          </ac:graphicFrameMkLst>
        </pc:graphicFrameChg>
      </pc:sldChg>
      <pc:sldChg chg="addSp delSp modSp new mod">
        <pc:chgData name="anand nagare" userId="47ea01ca14b41ff1" providerId="LiveId" clId="{386E2E0A-320F-4EC9-AF24-136995EC4C05}" dt="2022-05-26T07:22:33.519" v="4679" actId="122"/>
        <pc:sldMkLst>
          <pc:docMk/>
          <pc:sldMk cId="1268259875" sldId="536"/>
        </pc:sldMkLst>
        <pc:spChg chg="del">
          <ac:chgData name="anand nagare" userId="47ea01ca14b41ff1" providerId="LiveId" clId="{386E2E0A-320F-4EC9-AF24-136995EC4C05}" dt="2022-05-26T07:19:41.020" v="4615" actId="478"/>
          <ac:spMkLst>
            <pc:docMk/>
            <pc:sldMk cId="1268259875" sldId="536"/>
            <ac:spMk id="2" creationId="{ED9FDECF-7160-6CB4-9C9C-CDDC5FC472F0}"/>
          </ac:spMkLst>
        </pc:spChg>
        <pc:spChg chg="del">
          <ac:chgData name="anand nagare" userId="47ea01ca14b41ff1" providerId="LiveId" clId="{386E2E0A-320F-4EC9-AF24-136995EC4C05}" dt="2022-05-26T07:19:34.344" v="4612" actId="478"/>
          <ac:spMkLst>
            <pc:docMk/>
            <pc:sldMk cId="1268259875" sldId="536"/>
            <ac:spMk id="3" creationId="{F3732739-9B0C-39E0-19D3-BF2DA3283987}"/>
          </ac:spMkLst>
        </pc:spChg>
        <pc:spChg chg="add del mod">
          <ac:chgData name="anand nagare" userId="47ea01ca14b41ff1" providerId="LiveId" clId="{386E2E0A-320F-4EC9-AF24-136995EC4C05}" dt="2022-05-26T07:20:25.341" v="4625" actId="478"/>
          <ac:spMkLst>
            <pc:docMk/>
            <pc:sldMk cId="1268259875" sldId="536"/>
            <ac:spMk id="7" creationId="{28F2FBA9-4071-4F0C-C3FF-29FBEDCABCE9}"/>
          </ac:spMkLst>
        </pc:spChg>
        <pc:spChg chg="add mod">
          <ac:chgData name="anand nagare" userId="47ea01ca14b41ff1" providerId="LiveId" clId="{386E2E0A-320F-4EC9-AF24-136995EC4C05}" dt="2022-05-26T07:22:33.519" v="4679" actId="122"/>
          <ac:spMkLst>
            <pc:docMk/>
            <pc:sldMk cId="1268259875" sldId="536"/>
            <ac:spMk id="8" creationId="{174D9E83-D5E6-03F9-D807-0F39A52DB23E}"/>
          </ac:spMkLst>
        </pc:spChg>
        <pc:picChg chg="add mod">
          <ac:chgData name="anand nagare" userId="47ea01ca14b41ff1" providerId="LiveId" clId="{386E2E0A-320F-4EC9-AF24-136995EC4C05}" dt="2022-05-26T07:19:50.549" v="4618" actId="14100"/>
          <ac:picMkLst>
            <pc:docMk/>
            <pc:sldMk cId="1268259875" sldId="536"/>
            <ac:picMk id="5" creationId="{A666B241-715E-A9FD-48DB-D392D5305317}"/>
          </ac:picMkLst>
        </pc:picChg>
      </pc:sldChg>
      <pc:sldChg chg="del">
        <pc:chgData name="anand nagare" userId="47ea01ca14b41ff1" providerId="LiveId" clId="{386E2E0A-320F-4EC9-AF24-136995EC4C05}" dt="2022-05-23T06:48:43.210" v="0" actId="47"/>
        <pc:sldMkLst>
          <pc:docMk/>
          <pc:sldMk cId="3751028303" sldId="536"/>
        </pc:sldMkLst>
      </pc:sldChg>
      <pc:sldChg chg="del">
        <pc:chgData name="anand nagare" userId="47ea01ca14b41ff1" providerId="LiveId" clId="{386E2E0A-320F-4EC9-AF24-136995EC4C05}" dt="2022-05-23T06:48:54.404" v="2" actId="47"/>
        <pc:sldMkLst>
          <pc:docMk/>
          <pc:sldMk cId="1525921402" sldId="537"/>
        </pc:sldMkLst>
      </pc:sldChg>
      <pc:sldChg chg="addSp delSp modSp add mod">
        <pc:chgData name="anand nagare" userId="47ea01ca14b41ff1" providerId="LiveId" clId="{386E2E0A-320F-4EC9-AF24-136995EC4C05}" dt="2022-05-26T08:05:51.329" v="4705" actId="14100"/>
        <pc:sldMkLst>
          <pc:docMk/>
          <pc:sldMk cId="1765415777" sldId="537"/>
        </pc:sldMkLst>
        <pc:spChg chg="mod">
          <ac:chgData name="anand nagare" userId="47ea01ca14b41ff1" providerId="LiveId" clId="{386E2E0A-320F-4EC9-AF24-136995EC4C05}" dt="2022-05-26T07:22:27.950" v="4678" actId="122"/>
          <ac:spMkLst>
            <pc:docMk/>
            <pc:sldMk cId="1765415777" sldId="537"/>
            <ac:spMk id="8" creationId="{174D9E83-D5E6-03F9-D807-0F39A52DB23E}"/>
          </ac:spMkLst>
        </pc:spChg>
        <pc:picChg chg="add mod">
          <ac:chgData name="anand nagare" userId="47ea01ca14b41ff1" providerId="LiveId" clId="{386E2E0A-320F-4EC9-AF24-136995EC4C05}" dt="2022-05-26T08:05:51.329" v="4705" actId="14100"/>
          <ac:picMkLst>
            <pc:docMk/>
            <pc:sldMk cId="1765415777" sldId="537"/>
            <ac:picMk id="3" creationId="{FC6C53BE-3581-83C2-13AE-2ADA9ABCB8C2}"/>
          </ac:picMkLst>
        </pc:picChg>
        <pc:picChg chg="del">
          <ac:chgData name="anand nagare" userId="47ea01ca14b41ff1" providerId="LiveId" clId="{386E2E0A-320F-4EC9-AF24-136995EC4C05}" dt="2022-05-26T07:21:42.633" v="4645" actId="478"/>
          <ac:picMkLst>
            <pc:docMk/>
            <pc:sldMk cId="1765415777" sldId="537"/>
            <ac:picMk id="5" creationId="{A666B241-715E-A9FD-48DB-D392D5305317}"/>
          </ac:picMkLst>
        </pc:picChg>
      </pc:sldChg>
      <pc:sldChg chg="del">
        <pc:chgData name="anand nagare" userId="47ea01ca14b41ff1" providerId="LiveId" clId="{386E2E0A-320F-4EC9-AF24-136995EC4C05}" dt="2022-05-23T06:49:03.189" v="5" actId="47"/>
        <pc:sldMkLst>
          <pc:docMk/>
          <pc:sldMk cId="96162306" sldId="5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20-02-2023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xmlns="" id="{174D9E83-D5E6-03F9-D807-0F39A52DB23E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600157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IN" altLang="en-US" dirty="0" smtClean="0"/>
              <a:t>Training Sheet</a:t>
            </a:r>
            <a:endParaRPr lang="en-US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689225" cy="533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541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5158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174D9E83-D5E6-03F9-D807-0F39A52DB23E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600157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IN" altLang="en-US" dirty="0" smtClean="0"/>
              <a:t>Final Inspection check points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541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17139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1196</cp:revision>
  <cp:lastPrinted>2020-03-14T12:10:54Z</cp:lastPrinted>
  <dcterms:created xsi:type="dcterms:W3CDTF">2014-10-13T12:39:43Z</dcterms:created>
  <dcterms:modified xsi:type="dcterms:W3CDTF">2023-02-20T12:14:23Z</dcterms:modified>
</cp:coreProperties>
</file>