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7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B727"/>
    <a:srgbClr val="E4000F"/>
    <a:srgbClr val="F07F00"/>
    <a:srgbClr val="E3000F"/>
    <a:srgbClr val="178FCF"/>
    <a:srgbClr val="1E94D2"/>
    <a:srgbClr val="019D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ACA450-18A6-4C20-8E1F-27ED467C5047}" v="9" dt="2019-11-27T18:05:59.8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rikanth Pothapragada" userId="8427a944-d6cc-4554-bde2-2ab53d8ff054" providerId="ADAL" clId="{67ACA450-18A6-4C20-8E1F-27ED467C5047}"/>
    <pc:docChg chg="modMainMaster">
      <pc:chgData name="Srikanth Pothapragada" userId="8427a944-d6cc-4554-bde2-2ab53d8ff054" providerId="ADAL" clId="{67ACA450-18A6-4C20-8E1F-27ED467C5047}" dt="2019-11-27T18:05:59.808" v="1"/>
      <pc:docMkLst>
        <pc:docMk/>
      </pc:docMkLst>
      <pc:sldMasterChg chg="modSp modSldLayout">
        <pc:chgData name="Srikanth Pothapragada" userId="8427a944-d6cc-4554-bde2-2ab53d8ff054" providerId="ADAL" clId="{67ACA450-18A6-4C20-8E1F-27ED467C5047}" dt="2019-11-27T18:05:59.808" v="1"/>
        <pc:sldMasterMkLst>
          <pc:docMk/>
          <pc:sldMasterMk cId="0" sldId="2147483648"/>
        </pc:sldMasterMkLst>
        <pc:spChg chg="mod">
          <ac:chgData name="Srikanth Pothapragada" userId="8427a944-d6cc-4554-bde2-2ab53d8ff054" providerId="ADAL" clId="{67ACA450-18A6-4C20-8E1F-27ED467C5047}" dt="2019-11-27T18:05:59.808" v="1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Srikanth Pothapragada" userId="8427a944-d6cc-4554-bde2-2ab53d8ff054" providerId="ADAL" clId="{67ACA450-18A6-4C20-8E1F-27ED467C5047}" dt="2019-11-27T18:05:59.808" v="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Srikanth Pothapragada" userId="8427a944-d6cc-4554-bde2-2ab53d8ff054" providerId="ADAL" clId="{67ACA450-18A6-4C20-8E1F-27ED467C5047}" dt="2019-11-27T18:05:59.808" v="1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Srikanth Pothapragada" userId="8427a944-d6cc-4554-bde2-2ab53d8ff054" providerId="ADAL" clId="{67ACA450-18A6-4C20-8E1F-27ED467C5047}" dt="2019-11-27T18:05:59.808" v="1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Srikanth Pothapragada" userId="8427a944-d6cc-4554-bde2-2ab53d8ff054" providerId="ADAL" clId="{67ACA450-18A6-4C20-8E1F-27ED467C5047}" dt="2019-11-27T18:05:59.808" v="1"/>
          <ac:spMkLst>
            <pc:docMk/>
            <pc:sldMasterMk cId="0" sldId="2147483648"/>
            <ac:spMk id="6" creationId="{00000000-0000-0000-0000-000000000000}"/>
          </ac:spMkLst>
        </pc:spChg>
        <pc:spChg chg="mod">
          <ac:chgData name="Srikanth Pothapragada" userId="8427a944-d6cc-4554-bde2-2ab53d8ff054" providerId="ADAL" clId="{67ACA450-18A6-4C20-8E1F-27ED467C5047}" dt="2019-11-27T18:05:59.808" v="1"/>
          <ac:spMkLst>
            <pc:docMk/>
            <pc:sldMasterMk cId="0" sldId="2147483648"/>
            <ac:spMk id="9" creationId="{00000000-0000-0000-0000-000000000000}"/>
          </ac:spMkLst>
        </pc:spChg>
        <pc:picChg chg="mod">
          <ac:chgData name="Srikanth Pothapragada" userId="8427a944-d6cc-4554-bde2-2ab53d8ff054" providerId="ADAL" clId="{67ACA450-18A6-4C20-8E1F-27ED467C5047}" dt="2019-11-27T18:05:59.808" v="1"/>
          <ac:picMkLst>
            <pc:docMk/>
            <pc:sldMasterMk cId="0" sldId="2147483648"/>
            <ac:picMk id="8" creationId="{0DC7B87B-2146-469A-B8B4-3073DB77AC48}"/>
          </ac:picMkLst>
        </pc:picChg>
        <pc:sldLayoutChg chg="modSp">
          <pc:chgData name="Srikanth Pothapragada" userId="8427a944-d6cc-4554-bde2-2ab53d8ff054" providerId="ADAL" clId="{67ACA450-18A6-4C20-8E1F-27ED467C5047}" dt="2019-11-27T18:05:59.808" v="1"/>
          <pc:sldLayoutMkLst>
            <pc:docMk/>
            <pc:sldMasterMk cId="0" sldId="2147483648"/>
            <pc:sldLayoutMk cId="0" sldId="2147483649"/>
          </pc:sldLayoutMkLst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49"/>
              <ac:spMk id="9" creationId="{3C171F97-3666-446E-A074-968B402CE629}"/>
            </ac:spMkLst>
          </pc:spChg>
          <pc:grpChg chg="mod">
            <ac:chgData name="Srikanth Pothapragada" userId="8427a944-d6cc-4554-bde2-2ab53d8ff054" providerId="ADAL" clId="{67ACA450-18A6-4C20-8E1F-27ED467C5047}" dt="2019-11-27T18:05:59.808" v="1"/>
            <ac:grpSpMkLst>
              <pc:docMk/>
              <pc:sldMasterMk cId="0" sldId="2147483648"/>
              <pc:sldLayoutMk cId="0" sldId="2147483649"/>
              <ac:grpSpMk id="7" creationId="{00000000-0000-0000-0000-000000000000}"/>
            </ac:grpSpMkLst>
          </pc:grpChg>
          <pc:picChg chg="mod">
            <ac:chgData name="Srikanth Pothapragada" userId="8427a944-d6cc-4554-bde2-2ab53d8ff054" providerId="ADAL" clId="{67ACA450-18A6-4C20-8E1F-27ED467C5047}" dt="2019-11-27T18:05:59.808" v="1"/>
            <ac:picMkLst>
              <pc:docMk/>
              <pc:sldMasterMk cId="0" sldId="2147483648"/>
              <pc:sldLayoutMk cId="0" sldId="2147483649"/>
              <ac:picMk id="8" creationId="{827938AA-9FFC-4626-85BC-A811B4CCA829}"/>
            </ac:picMkLst>
          </pc:picChg>
        </pc:sldLayoutChg>
        <pc:sldLayoutChg chg="modSp">
          <pc:chgData name="Srikanth Pothapragada" userId="8427a944-d6cc-4554-bde2-2ab53d8ff054" providerId="ADAL" clId="{67ACA450-18A6-4C20-8E1F-27ED467C5047}" dt="2019-11-27T18:05:59.808" v="1"/>
          <pc:sldLayoutMkLst>
            <pc:docMk/>
            <pc:sldMasterMk cId="0" sldId="2147483648"/>
            <pc:sldLayoutMk cId="0" sldId="2147483650"/>
          </pc:sldLayoutMkLst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0"/>
              <ac:spMk id="7" creationId="{01F6108D-196E-4E48-BFFE-D32C807CC2E8}"/>
            </ac:spMkLst>
          </pc:spChg>
        </pc:sldLayoutChg>
        <pc:sldLayoutChg chg="modSp">
          <pc:chgData name="Srikanth Pothapragada" userId="8427a944-d6cc-4554-bde2-2ab53d8ff054" providerId="ADAL" clId="{67ACA450-18A6-4C20-8E1F-27ED467C5047}" dt="2019-11-27T18:05:59.808" v="1"/>
          <pc:sldLayoutMkLst>
            <pc:docMk/>
            <pc:sldMasterMk cId="0" sldId="2147483648"/>
            <pc:sldLayoutMk cId="0" sldId="2147483652"/>
          </pc:sldLayoutMkLst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</pc:sldLayoutChg>
        <pc:sldLayoutChg chg="modSp">
          <pc:chgData name="Srikanth Pothapragada" userId="8427a944-d6cc-4554-bde2-2ab53d8ff054" providerId="ADAL" clId="{67ACA450-18A6-4C20-8E1F-27ED467C5047}" dt="2019-11-27T18:05:59.808" v="1"/>
          <pc:sldLayoutMkLst>
            <pc:docMk/>
            <pc:sldMasterMk cId="0" sldId="2147483648"/>
            <pc:sldLayoutMk cId="0" sldId="2147483653"/>
          </pc:sldLayoutMkLst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3"/>
              <ac:spMk id="10" creationId="{B8A9662E-693A-4563-AD37-82BD826FA41F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3"/>
              <ac:spMk id="11" creationId="{48707F6A-3382-4D10-ADB8-D99D24875973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3"/>
              <ac:spMk id="12" creationId="{A3C562D3-AC29-4113-8154-D1BDD4DD4EBE}"/>
            </ac:spMkLst>
          </pc:spChg>
        </pc:sldLayoutChg>
        <pc:sldLayoutChg chg="modSp">
          <pc:chgData name="Srikanth Pothapragada" userId="8427a944-d6cc-4554-bde2-2ab53d8ff054" providerId="ADAL" clId="{67ACA450-18A6-4C20-8E1F-27ED467C5047}" dt="2019-11-27T18:05:59.808" v="1"/>
          <pc:sldLayoutMkLst>
            <pc:docMk/>
            <pc:sldMasterMk cId="0" sldId="2147483648"/>
            <pc:sldLayoutMk cId="0" sldId="2147483654"/>
          </pc:sldLayoutMkLst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0" sldId="2147483654"/>
              <ac:spMk id="2" creationId="{00000000-0000-0000-0000-000000000000}"/>
            </ac:spMkLst>
          </pc:spChg>
        </pc:sldLayoutChg>
        <pc:sldLayoutChg chg="modSp">
          <pc:chgData name="Srikanth Pothapragada" userId="8427a944-d6cc-4554-bde2-2ab53d8ff054" providerId="ADAL" clId="{67ACA450-18A6-4C20-8E1F-27ED467C5047}" dt="2019-11-27T18:05:59.808" v="1"/>
          <pc:sldLayoutMkLst>
            <pc:docMk/>
            <pc:sldMasterMk cId="0" sldId="2147483648"/>
            <pc:sldLayoutMk cId="981023967" sldId="2147483657"/>
          </pc:sldLayoutMkLst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981023967" sldId="2147483657"/>
              <ac:spMk id="2" creationId="{642EBD75-6AD8-4E5B-9062-404072C1716E}"/>
            </ac:spMkLst>
          </pc:spChg>
          <pc:spChg chg="mod">
            <ac:chgData name="Srikanth Pothapragada" userId="8427a944-d6cc-4554-bde2-2ab53d8ff054" providerId="ADAL" clId="{67ACA450-18A6-4C20-8E1F-27ED467C5047}" dt="2019-11-27T18:05:59.808" v="1"/>
            <ac:spMkLst>
              <pc:docMk/>
              <pc:sldMasterMk cId="0" sldId="2147483648"/>
              <pc:sldLayoutMk cId="981023967" sldId="2147483657"/>
              <ac:spMk id="3" creationId="{BB11EB0E-1230-4EFE-A696-8BB879418B71}"/>
            </ac:spMkLst>
          </pc:spChg>
        </pc:sldLayoutChg>
      </pc:sldMasterChg>
    </pc:docChg>
  </pc:docChgLst>
  <pc:docChgLst>
    <pc:chgData name="Srikanth Pothapragada" userId="8427a944-d6cc-4554-bde2-2ab53d8ff054" providerId="ADAL" clId="{58ED4060-2071-4166-AC0A-5D93C154C9C7}"/>
    <pc:docChg chg="modMainMaster">
      <pc:chgData name="Srikanth Pothapragada" userId="8427a944-d6cc-4554-bde2-2ab53d8ff054" providerId="ADAL" clId="{58ED4060-2071-4166-AC0A-5D93C154C9C7}" dt="2019-11-27T17:51:49.648" v="3" actId="207"/>
      <pc:docMkLst>
        <pc:docMk/>
      </pc:docMkLst>
      <pc:sldMasterChg chg="modSldLayout">
        <pc:chgData name="Srikanth Pothapragada" userId="8427a944-d6cc-4554-bde2-2ab53d8ff054" providerId="ADAL" clId="{58ED4060-2071-4166-AC0A-5D93C154C9C7}" dt="2019-11-27T17:51:49.648" v="3" actId="207"/>
        <pc:sldMasterMkLst>
          <pc:docMk/>
          <pc:sldMasterMk cId="0" sldId="2147483648"/>
        </pc:sldMasterMkLst>
        <pc:sldLayoutChg chg="modSp">
          <pc:chgData name="Srikanth Pothapragada" userId="8427a944-d6cc-4554-bde2-2ab53d8ff054" providerId="ADAL" clId="{58ED4060-2071-4166-AC0A-5D93C154C9C7}" dt="2019-11-27T17:51:49.648" v="3" actId="207"/>
          <pc:sldLayoutMkLst>
            <pc:docMk/>
            <pc:sldMasterMk cId="0" sldId="2147483648"/>
            <pc:sldLayoutMk cId="0" sldId="2147483649"/>
          </pc:sldLayoutMkLst>
          <pc:grpChg chg="mod">
            <ac:chgData name="Srikanth Pothapragada" userId="8427a944-d6cc-4554-bde2-2ab53d8ff054" providerId="ADAL" clId="{58ED4060-2071-4166-AC0A-5D93C154C9C7}" dt="2019-11-27T17:51:49.648" v="3" actId="207"/>
            <ac:grpSpMkLst>
              <pc:docMk/>
              <pc:sldMasterMk cId="0" sldId="2147483648"/>
              <pc:sldLayoutMk cId="0" sldId="2147483649"/>
              <ac:grpSpMk id="7" creationId="{00000000-0000-0000-0000-000000000000}"/>
            </ac:grpSpMkLst>
          </pc:grpChg>
        </pc:sldLayoutChg>
        <pc:sldLayoutChg chg="mod">
          <pc:chgData name="Srikanth Pothapragada" userId="8427a944-d6cc-4554-bde2-2ab53d8ff054" providerId="ADAL" clId="{58ED4060-2071-4166-AC0A-5D93C154C9C7}" dt="2019-11-27T17:50:43.429" v="0" actId="6014"/>
          <pc:sldLayoutMkLst>
            <pc:docMk/>
            <pc:sldMasterMk cId="3638348280" sldId="2147483656"/>
            <pc:sldLayoutMk cId="981023967" sldId="214748365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464" y="1216869"/>
            <a:ext cx="9733936" cy="847681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42453" y="619435"/>
            <a:ext cx="11297264" cy="5791199"/>
            <a:chOff x="752858" y="744469"/>
            <a:chExt cx="10674117" cy="5349671"/>
          </a:xfrm>
          <a:solidFill>
            <a:srgbClr val="1E94D2"/>
          </a:solidFill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8" name="Picture 7" descr="A picture containing thing&#10;&#10;Description generated with high confidence">
            <a:extLst>
              <a:ext uri="{FF2B5EF4-FFF2-40B4-BE49-F238E27FC236}">
                <a16:creationId xmlns="" xmlns:a16="http://schemas.microsoft.com/office/drawing/2014/main" id="{827938AA-9FFC-4626-85BC-A811B4CCA8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502" y="2600369"/>
            <a:ext cx="2133861" cy="26193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C171F97-3666-446E-A074-968B402CE629}"/>
              </a:ext>
            </a:extLst>
          </p:cNvPr>
          <p:cNvSpPr txBox="1"/>
          <p:nvPr userDrawn="1"/>
        </p:nvSpPr>
        <p:spPr>
          <a:xfrm>
            <a:off x="1992234" y="5219705"/>
            <a:ext cx="8198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alabri"/>
              </a:rPr>
              <a:t>Fores Elastomech India Private Limited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ub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2EBD75-6AD8-4E5B-9062-404072C171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B11EB0E-1230-4EFE-A696-8BB879418B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EA10205-9521-4E22-9F8D-C686129B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8EA9-4703-4846-907F-50B3DEBD7E0D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6974B19-4E75-4CC9-98E7-1E88098CD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CD8EEB1-6A62-4755-8F77-7454CBC04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F1ABE-4BED-45FB-9F66-6E01FA53D3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02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235" y="1049719"/>
            <a:ext cx="11867535" cy="54100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73902" y="6587611"/>
            <a:ext cx="6280831" cy="270388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41625" y="6587618"/>
            <a:ext cx="993059" cy="270387"/>
          </a:xfrm>
        </p:spPr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="" xmlns:a16="http://schemas.microsoft.com/office/drawing/2014/main" id="{01F6108D-196E-4E48-BFFE-D32C807CC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" y="0"/>
            <a:ext cx="12191999" cy="802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148" y="1038253"/>
            <a:ext cx="5760720" cy="530247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964" y="1038253"/>
            <a:ext cx="5760720" cy="53024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148" y="1038252"/>
            <a:ext cx="5760720" cy="54474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3964" y="1038252"/>
            <a:ext cx="5760720" cy="54474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B8A9662E-693A-4563-AD37-82BD826FA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" y="0"/>
            <a:ext cx="12191999" cy="7913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48707F6A-3382-4D10-ADB8-D99D24875973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67148" y="1582994"/>
            <a:ext cx="5760720" cy="475772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id="{A3C562D3-AC29-4113-8154-D1BDD4DD4EBE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73964" y="1582994"/>
            <a:ext cx="5760720" cy="475772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" y="0"/>
            <a:ext cx="12191999" cy="7913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" y="0"/>
            <a:ext cx="12191999" cy="802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141" y="1041850"/>
            <a:ext cx="11867535" cy="5397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151" y="6587618"/>
            <a:ext cx="1204572" cy="270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7" y="6587612"/>
            <a:ext cx="6280831" cy="270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www.foreselastomech.com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38395" y="6587612"/>
            <a:ext cx="1596292" cy="270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 rot="16200000">
            <a:off x="6520107" y="-4772462"/>
            <a:ext cx="64008" cy="11247120"/>
          </a:xfrm>
          <a:prstGeom prst="rect">
            <a:avLst/>
          </a:prstGeom>
          <a:solidFill>
            <a:srgbClr val="E300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 descr="A picture containing thing&#10;&#10;Description generated with high confidence">
            <a:extLst>
              <a:ext uri="{FF2B5EF4-FFF2-40B4-BE49-F238E27FC236}">
                <a16:creationId xmlns="" xmlns:a16="http://schemas.microsoft.com/office/drawing/2014/main" id="{0DC7B87B-2146-469A-B8B4-3073DB77AC4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" y="0"/>
            <a:ext cx="1042216" cy="10418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0" r:id="rId3"/>
    <p:sldLayoutId id="2147483652" r:id="rId4"/>
    <p:sldLayoutId id="2147483653" r:id="rId5"/>
    <p:sldLayoutId id="2147483654" r:id="rId6"/>
  </p:sldLayoutIdLst>
  <p:txStyles>
    <p:titleStyle>
      <a:lvl1pPr algn="ctr" defTabSz="914332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Calibri" panose="020F0502020204030204" pitchFamily="34" charset="0"/>
        </a:defRPr>
      </a:lvl1pPr>
    </p:titleStyle>
    <p:bodyStyle>
      <a:lvl1pPr marL="384020" indent="-384020" algn="l" defTabSz="914332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Calibri Light" panose="020F0302020204030204" pitchFamily="34" charset="0"/>
        </a:defRPr>
      </a:lvl1pPr>
      <a:lvl2pPr marL="914332" indent="-384020" algn="l" defTabSz="914332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Calibri Light" panose="020F0302020204030204" pitchFamily="34" charset="0"/>
        </a:defRPr>
      </a:lvl2pPr>
      <a:lvl3pPr marL="1371498" indent="-384020" algn="l" defTabSz="914332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Calibri Light" panose="020F0302020204030204" pitchFamily="34" charset="0"/>
        </a:defRPr>
      </a:lvl3pPr>
      <a:lvl4pPr marL="1828664" indent="-384020" algn="l" defTabSz="914332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Calibri Light" panose="020F0302020204030204" pitchFamily="34" charset="0"/>
        </a:defRPr>
      </a:lvl4pPr>
      <a:lvl5pPr marL="2285830" indent="-384020" algn="l" defTabSz="914332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Calibri Light" panose="020F0302020204030204" pitchFamily="34" charset="0"/>
        </a:defRPr>
      </a:lvl5pPr>
      <a:lvl6pPr marL="2742994" indent="-384020" algn="l" defTabSz="914332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160" indent="-384020" algn="l" defTabSz="914332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327" indent="-384020" algn="l" defTabSz="914332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492" indent="-384020" algn="l" defTabSz="914332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3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6912" userDrawn="1">
          <p15:clr>
            <a:srgbClr val="F26B43"/>
          </p15:clr>
        </p15:guide>
        <p15:guide id="10" pos="936" userDrawn="1">
          <p15:clr>
            <a:srgbClr val="F26B43"/>
          </p15:clr>
        </p15:guide>
        <p15:guide id="11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1B7C3F-0799-4E70-8F13-17E99AF31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BEFORE &amp; </a:t>
            </a:r>
            <a:r>
              <a:rPr lang="en-US" sz="3600" dirty="0" smtClean="0"/>
              <a:t>AFTER loading &amp; unloading 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D0B1EB8F-8D1D-4135-AEB2-5FD4A3B22C3D}"/>
              </a:ext>
            </a:extLst>
          </p:cNvPr>
          <p:cNvSpPr/>
          <p:nvPr/>
        </p:nvSpPr>
        <p:spPr>
          <a:xfrm>
            <a:off x="457200" y="1266093"/>
            <a:ext cx="11429998" cy="545276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2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172199" y="1359878"/>
            <a:ext cx="0" cy="524174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006861" y="1277818"/>
            <a:ext cx="1746739" cy="820619"/>
          </a:xfrm>
          <a:prstGeom prst="rect">
            <a:avLst/>
          </a:prstGeom>
          <a:solidFill>
            <a:srgbClr val="75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After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80531" y="1266096"/>
            <a:ext cx="1746739" cy="820619"/>
          </a:xfrm>
          <a:prstGeom prst="rect">
            <a:avLst/>
          </a:prstGeom>
          <a:solidFill>
            <a:srgbClr val="75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Before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6831" y="5826368"/>
            <a:ext cx="5216769" cy="79717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Difficult to remove the part from </a:t>
            </a:r>
            <a:r>
              <a:rPr lang="en-US" dirty="0" err="1">
                <a:solidFill>
                  <a:schemeClr val="tx1"/>
                </a:solidFill>
              </a:rPr>
              <a:t>mould</a:t>
            </a:r>
            <a:r>
              <a:rPr lang="en-US" dirty="0">
                <a:solidFill>
                  <a:schemeClr val="tx1"/>
                </a:solidFill>
              </a:rPr>
              <a:t> .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12487" y="5826368"/>
            <a:ext cx="5216769" cy="78544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 have make a Fixture for the part easy remove part from </a:t>
            </a:r>
            <a:r>
              <a:rPr lang="en-US" dirty="0" err="1">
                <a:solidFill>
                  <a:schemeClr val="tx1"/>
                </a:solidFill>
              </a:rPr>
              <a:t>mould</a:t>
            </a:r>
            <a:r>
              <a:rPr lang="en-US">
                <a:solidFill>
                  <a:schemeClr val="tx1"/>
                </a:solidFill>
              </a:rPr>
              <a:t> .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96910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oresElastomech.potx" id="{D5C168BC-B3D4-4F19-A375-C472F936E071}" vid="{EF24921B-63D6-41C8-82C6-1F731B1497B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दस्तावेज़" ma:contentTypeID="0x010100EF7253F966F19B469D5E165C318F70C7" ma:contentTypeVersion="11" ma:contentTypeDescription="कोई नया दस्‍तावेज़ बनाएँ." ma:contentTypeScope="" ma:versionID="5ced40cd68160e8775cddd3910bd28c5">
  <xsd:schema xmlns:xsd="http://www.w3.org/2001/XMLSchema" xmlns:xs="http://www.w3.org/2001/XMLSchema" xmlns:p="http://schemas.microsoft.com/office/2006/metadata/properties" xmlns:ns3="57fe9f06-66a5-4e53-98b7-29f58f6b4243" xmlns:ns4="d2feea29-87fb-47d0-b29a-47b51f07bba8" targetNamespace="http://schemas.microsoft.com/office/2006/metadata/properties" ma:root="true" ma:fieldsID="a2e74872551f4784c8c617e95ca3abcf" ns3:_="" ns4:_="">
    <xsd:import namespace="57fe9f06-66a5-4e53-98b7-29f58f6b4243"/>
    <xsd:import namespace="d2feea29-87fb-47d0-b29a-47b51f07bba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fe9f06-66a5-4e53-98b7-29f58f6b42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eea29-87fb-47d0-b29a-47b51f07bba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इसके साथ साझा किया गया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विवरण के साथ साझा किया गया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साझा संकेत हैश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सामग्री प्रकार"/>
        <xsd:element ref="dc:title" minOccurs="0" maxOccurs="1" ma:index="4" ma:displayName="शीर्षक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DF581A-0F47-4545-A913-6EEC16B268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58D64E-1C33-47E4-A6CA-A204FD99FA25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57fe9f06-66a5-4e53-98b7-29f58f6b4243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d2feea29-87fb-47d0-b29a-47b51f07bba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DC7FCD0-D2E5-4870-8DDE-04B3FE55C2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fe9f06-66a5-4e53-98b7-29f58f6b4243"/>
    <ds:schemaRef ds:uri="d2feea29-87fb-47d0-b29a-47b51f07bb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1696</TotalTime>
  <Words>30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Crop</vt:lpstr>
      <vt:lpstr>BEFORE &amp; AFTER loading &amp; unloading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Srikanth Pothapragada</dc:creator>
  <cp:lastModifiedBy>Quality Aurangabad &lt;QA/AUR/IND&gt;</cp:lastModifiedBy>
  <cp:revision>101</cp:revision>
  <dcterms:created xsi:type="dcterms:W3CDTF">2017-06-12T10:54:15Z</dcterms:created>
  <dcterms:modified xsi:type="dcterms:W3CDTF">2023-03-06T11:05:16Z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0x010100EF7253F966F19B469D5E165C318F70C7</vt:lpwstr>
  </property>
</Properties>
</file>