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5685-6822-5E72-69D7-3A4D614B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8506C-F99F-BDAA-6444-0508E87C8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024C1-9DA7-C2EB-B949-70762075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F64F-72DF-2CB6-1A95-738D8C1D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487B-0EED-00A7-E538-BA75A301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14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5258-7E31-1899-DF9C-DB46C582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98F57-AF98-DE78-4CFE-3BE23BB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ADEB-67B4-40AD-57CD-0CF2B2C7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078C-504A-9E0C-4048-FA47E856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78D9-A91B-5A98-3F86-AA346C71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0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CA925-3AFB-0B99-0F9A-84201617A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C1B4B-42FB-83F8-DDFB-0C1379D0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CD34-DC15-7850-338B-B4D9D0A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9EE8-84AB-FE9A-FD6C-F870E0D2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D0E2-723B-845A-DC03-07B91584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74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8DD0-15C7-7D16-33EC-541AD52A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562C-0975-1FDB-5E64-5D5D024B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BDFC-CD7E-DBAF-E75E-62415C00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D6D38-2041-4D63-A349-8D886ECD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29FA-A933-933C-AF7C-EBB10906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2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3AC6-4186-4F1C-4875-877628C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36184-5DE2-90FE-8D95-D576720F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A73D-9159-51FD-5700-6131E754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8ED9-8421-6D12-328E-68483142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9C2CD-9085-F762-37CD-31CF242E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9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DE9A-CA80-66C3-B905-78A47A82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3D26-C7FB-5108-DD0C-A3CE1E438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2BD69-D7DF-1286-4894-74256A2B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D167D-6EB8-4F39-8E03-E460802B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B46CB-9AB7-039E-53DD-06736DA2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D04C6-9338-3638-D72E-837D4B12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33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6507-C333-7BD7-EC32-53A56A7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4F22-FB27-2E84-E5AA-8ADA360D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9447E-C515-DE01-C58E-A53061B7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CBF78-E37C-FB30-4CA6-EAD5B5078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32A3E-D098-6752-8352-8DA23E42A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85A3B-2615-E722-BBCF-A30E0C5F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33DB7-8A98-4B90-7F7F-DA7C4EEF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D54D4-F5E0-E837-8CB4-3616D62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8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9699-B07E-2CF5-4F40-859C086F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4B370-8EFD-C4C7-2FE7-FCA23CB4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7ACC4-688A-D5C1-1B62-72D3061E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7FD7C-A441-8C7B-28D7-6F7467BD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20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634C0-8348-4449-2169-A0D0B90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06EC4-F987-F5AD-881A-FCD074D0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C9C81-6B0F-F29A-C37E-D2629D81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20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4DB1-2E2C-EC88-0F36-57510B55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B394-CAD6-D164-10D1-ACB1312C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E7BC6-BE57-DFD7-A9C4-57BC10C9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F25F9-66B2-24B7-F709-B6886BE2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40AE6-EFF1-7AD2-E7F6-32293BAC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BE83B-F981-3841-918E-5FECC3F5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7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A877-8793-AED4-18CC-47DD47D7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FB015-7080-1A8A-7594-E0CF739B8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C8F9-457D-119E-1043-22F78BF9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99DF8-4CFA-0F5E-F4A6-9F6B9548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ECA7-5A53-11C8-B0AF-0D13549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00691-7496-9FD2-E1E4-DBEB78E5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5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BDC6D-8CDA-D201-114E-BF869D9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7663-D5E8-11E9-5792-ADA7D838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9EE3-1961-E064-9B16-C34C034AA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DA45-1C61-8983-D4C4-C740B566C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258E5-68BB-D1F6-9A7C-26AEAD843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0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B409F9-E7CB-09D6-9DA4-14364953D003}"/>
              </a:ext>
            </a:extLst>
          </p:cNvPr>
          <p:cNvSpPr txBox="1"/>
          <p:nvPr/>
        </p:nvSpPr>
        <p:spPr>
          <a:xfrm>
            <a:off x="3462391" y="554804"/>
            <a:ext cx="46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WIP Area – No proper marking  to avoid mix 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6B2B8-4EBB-FA0A-F92C-C692D1BF3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1854"/>
          <a:stretch/>
        </p:blipFill>
        <p:spPr>
          <a:xfrm>
            <a:off x="1680339" y="1091541"/>
            <a:ext cx="8164530" cy="5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D27BC-07E6-2E73-4524-7214988A69F3}"/>
              </a:ext>
            </a:extLst>
          </p:cNvPr>
          <p:cNvSpPr txBox="1"/>
          <p:nvPr/>
        </p:nvSpPr>
        <p:spPr>
          <a:xfrm>
            <a:off x="3626777" y="287676"/>
            <a:ext cx="46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WIP Area – No proper marking  to avoid mix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6CA40-9464-9A92-49E6-D63647D04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t="1" r="11601" b="-1599"/>
          <a:stretch/>
        </p:blipFill>
        <p:spPr>
          <a:xfrm>
            <a:off x="1643867" y="712449"/>
            <a:ext cx="8003568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Rajamani T</dc:creator>
  <cp:lastModifiedBy>Rajamani T</cp:lastModifiedBy>
  <cp:revision>3</cp:revision>
  <dcterms:created xsi:type="dcterms:W3CDTF">2023-03-30T05:38:04Z</dcterms:created>
  <dcterms:modified xsi:type="dcterms:W3CDTF">2023-03-30T05:44:11Z</dcterms:modified>
</cp:coreProperties>
</file>