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45685-6822-5E72-69D7-3A4D614BA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18506C-F99F-BDAA-6444-0508E87C81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024C1-9DA7-C2EB-B949-707620750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44CCF-4CC0-4449-A5B5-2671F22E4B9C}" type="datetimeFigureOut">
              <a:rPr lang="en-IN" smtClean="0"/>
              <a:t>30-03-2023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8F64F-72DF-2CB6-1A95-738D8C1DE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0487B-0EED-00A7-E538-BA75A301E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D34D-6DDA-4D88-AF76-43B00F56BB8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7145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B5258-7E31-1899-DF9C-DB46C5823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498F57-AF98-DE78-4CFE-3BE23BB9D8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40ADEB-67B4-40AD-57CD-0CF2B2C77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44CCF-4CC0-4449-A5B5-2671F22E4B9C}" type="datetimeFigureOut">
              <a:rPr lang="en-IN" smtClean="0"/>
              <a:t>30-03-2023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3078C-504A-9E0C-4048-FA47E8565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078D9-A91B-5A98-3F86-AA346C71F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D34D-6DDA-4D88-AF76-43B00F56BB8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1035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9CA925-3AFB-0B99-0F9A-84201617A8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2C1B4B-42FB-83F8-DDFB-0C1379D001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2CD34-DC15-7850-338B-B4D9D0ABC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44CCF-4CC0-4449-A5B5-2671F22E4B9C}" type="datetimeFigureOut">
              <a:rPr lang="en-IN" smtClean="0"/>
              <a:t>30-03-2023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49EE8-84AB-FE9A-FD6C-F870E0D27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64D0E2-723B-845A-DC03-07B915846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D34D-6DDA-4D88-AF76-43B00F56BB8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4743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B8DD0-15C7-7D16-33EC-541AD52AC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E562C-0975-1FDB-5E64-5D5D024B5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4BDFC-CD7E-DBAF-E75E-62415C000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44CCF-4CC0-4449-A5B5-2671F22E4B9C}" type="datetimeFigureOut">
              <a:rPr lang="en-IN" smtClean="0"/>
              <a:t>30-03-2023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3D6D38-2041-4D63-A349-8D886ECD5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B29FA-A933-933C-AF7C-EBB109067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D34D-6DDA-4D88-AF76-43B00F56BB8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9228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53AC6-4186-4F1C-4875-877628C42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136184-5DE2-90FE-8D95-D576720FC1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1A73D-9159-51FD-5700-6131E754A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44CCF-4CC0-4449-A5B5-2671F22E4B9C}" type="datetimeFigureOut">
              <a:rPr lang="en-IN" smtClean="0"/>
              <a:t>30-03-2023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F8ED9-8421-6D12-328E-68483142A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9C2CD-9085-F762-37CD-31CF242E5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D34D-6DDA-4D88-AF76-43B00F56BB8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7973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1DE9A-CA80-66C3-B905-78A47A826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B3D26-C7FB-5108-DD0C-A3CE1E438B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42BD69-D7DF-1286-4894-74256A2BC2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5D167D-6EB8-4F39-8E03-E460802B2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44CCF-4CC0-4449-A5B5-2671F22E4B9C}" type="datetimeFigureOut">
              <a:rPr lang="en-IN" smtClean="0"/>
              <a:t>30-03-2023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BB46CB-9AB7-039E-53DD-06736DA2A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FD04C6-9338-3638-D72E-837D4B124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D34D-6DDA-4D88-AF76-43B00F56BB8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9333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66507-C333-7BD7-EC32-53A56A768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44F22-FB27-2E84-E5AA-8ADA360D24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09447E-C515-DE01-C58E-A53061B72B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ECBF78-E37C-FB30-4CA6-EAD5B50784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232A3E-D098-6752-8352-8DA23E42A9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385A3B-2615-E722-BBCF-A30E0C5FA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44CCF-4CC0-4449-A5B5-2671F22E4B9C}" type="datetimeFigureOut">
              <a:rPr lang="en-IN" smtClean="0"/>
              <a:t>30-03-2023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033DB7-8A98-4B90-7F7F-DA7C4EEFF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6D54D4-F5E0-E837-8CB4-3616D62DE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D34D-6DDA-4D88-AF76-43B00F56BB8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5827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19699-B07E-2CF5-4F40-859C086FA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D4B370-8EFD-C4C7-2FE7-FCA23CB48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44CCF-4CC0-4449-A5B5-2671F22E4B9C}" type="datetimeFigureOut">
              <a:rPr lang="en-IN" smtClean="0"/>
              <a:t>30-03-2023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E7ACC4-688A-D5C1-1B62-72D3061E6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67FD7C-A441-8C7B-28D7-6F7467BDA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D34D-6DDA-4D88-AF76-43B00F56BB8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820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5634C0-8348-4449-2169-A0D0B90A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44CCF-4CC0-4449-A5B5-2671F22E4B9C}" type="datetimeFigureOut">
              <a:rPr lang="en-IN" smtClean="0"/>
              <a:t>30-03-2023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A06EC4-F987-F5AD-881A-FCD074D01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6C9C81-6B0F-F29A-C37E-D2629D812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D34D-6DDA-4D88-AF76-43B00F56BB8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4206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24DB1-2E2C-EC88-0F36-57510B55A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0B394-CAD6-D164-10D1-ACB1312CF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FE7BC6-BE57-DFD7-A9C4-57BC10C9FF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8F25F9-66B2-24B7-F709-B6886BE28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44CCF-4CC0-4449-A5B5-2671F22E4B9C}" type="datetimeFigureOut">
              <a:rPr lang="en-IN" smtClean="0"/>
              <a:t>30-03-2023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240AE6-EFF1-7AD2-E7F6-32293BACA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EBE83B-F981-3841-918E-5FECC3F5D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D34D-6DDA-4D88-AF76-43B00F56BB8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1742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2A877-8793-AED4-18CC-47DD47D70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EFB015-7080-1A8A-7594-E0CF739B87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93C8F9-457D-119E-1043-22F78BF99D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C99DF8-4CFA-0F5E-F4A6-9F6B95488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44CCF-4CC0-4449-A5B5-2671F22E4B9C}" type="datetimeFigureOut">
              <a:rPr lang="en-IN" smtClean="0"/>
              <a:t>30-03-2023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4DECA7-5A53-11C8-B0AF-0D135499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E00691-7496-9FD2-E1E4-DBEB78E56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D34D-6DDA-4D88-AF76-43B00F56BB8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6596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4BDC6D-8CDA-D201-114E-BF869D998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A87663-D5E8-11E9-5792-ADA7D838B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39EE3-1961-E064-9B16-C34C034AAB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44CCF-4CC0-4449-A5B5-2671F22E4B9C}" type="datetimeFigureOut">
              <a:rPr lang="en-IN" smtClean="0"/>
              <a:t>30-03-2023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ADA45-1C61-8983-D4C4-C740B566CE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0258E5-68BB-D1F6-9A7C-26AEAD843C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AD34D-6DDA-4D88-AF76-43B00F56BB8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22062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2B409F9-E7CB-09D6-9DA4-14364953D003}"/>
              </a:ext>
            </a:extLst>
          </p:cNvPr>
          <p:cNvSpPr txBox="1"/>
          <p:nvPr/>
        </p:nvSpPr>
        <p:spPr>
          <a:xfrm>
            <a:off x="3719245" y="226031"/>
            <a:ext cx="2143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u="sng" dirty="0"/>
              <a:t>Detection </a:t>
            </a:r>
            <a:r>
              <a:rPr lang="en-IN" u="sng" dirty="0" err="1"/>
              <a:t>Poka</a:t>
            </a:r>
            <a:r>
              <a:rPr lang="en-IN" u="sng" dirty="0"/>
              <a:t> yoke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44598D-6E2F-3346-E6A9-8AC3D70750A0}"/>
              </a:ext>
            </a:extLst>
          </p:cNvPr>
          <p:cNvSpPr/>
          <p:nvPr/>
        </p:nvSpPr>
        <p:spPr>
          <a:xfrm>
            <a:off x="851042" y="976044"/>
            <a:ext cx="10489915" cy="53425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C951F1-71CF-3231-B2F9-7D542C2B57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9621" y="1207372"/>
            <a:ext cx="8651751" cy="44432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62A43A-03C8-99DC-2957-1D0676268CB6}"/>
              </a:ext>
            </a:extLst>
          </p:cNvPr>
          <p:cNvSpPr txBox="1"/>
          <p:nvPr/>
        </p:nvSpPr>
        <p:spPr>
          <a:xfrm>
            <a:off x="2003461" y="6329955"/>
            <a:ext cx="3147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Chute entry controller provided</a:t>
            </a:r>
          </a:p>
        </p:txBody>
      </p:sp>
    </p:spTree>
    <p:extLst>
      <p:ext uri="{BB962C8B-B14F-4D97-AF65-F5344CB8AC3E}">
        <p14:creationId xmlns:p14="http://schemas.microsoft.com/office/powerpoint/2010/main" val="3375647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7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Rajamani T</dc:creator>
  <cp:lastModifiedBy>Rajamani T</cp:lastModifiedBy>
  <cp:revision>7</cp:revision>
  <dcterms:created xsi:type="dcterms:W3CDTF">2023-03-30T05:38:04Z</dcterms:created>
  <dcterms:modified xsi:type="dcterms:W3CDTF">2023-03-30T05:59:28Z</dcterms:modified>
</cp:coreProperties>
</file>