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03/05/2023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170" name="Group 138"/>
          <p:cNvGraphicFramePr>
            <a:graphicFrameLocks noGrp="1"/>
          </p:cNvGraphicFramePr>
          <p:nvPr/>
        </p:nvGraphicFramePr>
        <p:xfrm>
          <a:off x="2209800" y="76200"/>
          <a:ext cx="5029200" cy="701040"/>
        </p:xfrm>
        <a:graphic>
          <a:graphicData uri="http://schemas.openxmlformats.org/drawingml/2006/table">
            <a:tbl>
              <a:tblPr/>
              <a:tblGrid>
                <a:gridCol w="50292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One Point Lesson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0040" name="Text Box 8"/>
          <p:cNvSpPr txBox="1">
            <a:spLocks noChangeArrowheads="1"/>
          </p:cNvSpPr>
          <p:nvPr/>
        </p:nvSpPr>
        <p:spPr bwMode="auto">
          <a:xfrm flipH="1" flipV="1">
            <a:off x="4648200" y="4267200"/>
            <a:ext cx="1708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>
            <a:spAutoFit/>
          </a:bodyPr>
          <a:lstStyle/>
          <a:p>
            <a:endParaRPr lang="en-US" sz="1200" b="1" dirty="0">
              <a:solidFill>
                <a:srgbClr val="0000FF"/>
              </a:solidFill>
              <a:latin typeface="Verdana" pitchFamily="34" charset="0"/>
            </a:endParaRPr>
          </a:p>
        </p:txBody>
      </p:sp>
      <p:graphicFrame>
        <p:nvGraphicFramePr>
          <p:cNvPr id="300200" name="Group 168"/>
          <p:cNvGraphicFramePr>
            <a:graphicFrameLocks noGrp="1"/>
          </p:cNvGraphicFramePr>
          <p:nvPr/>
        </p:nvGraphicFramePr>
        <p:xfrm>
          <a:off x="152400" y="838201"/>
          <a:ext cx="8839200" cy="5767147"/>
        </p:xfrm>
        <a:graphic>
          <a:graphicData uri="http://schemas.openxmlformats.org/drawingml/2006/table">
            <a:tbl>
              <a:tblPr/>
              <a:tblGrid>
                <a:gridCol w="1152525"/>
                <a:gridCol w="1460500"/>
                <a:gridCol w="1306513"/>
                <a:gridCol w="1614487"/>
                <a:gridCol w="1831975"/>
                <a:gridCol w="242888"/>
                <a:gridCol w="1230312"/>
              </a:tblGrid>
              <a:tr h="339656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pitchFamily="34" charset="0"/>
                        </a:rPr>
                        <a:t>Process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pitchFamily="34" charset="0"/>
                        </a:rPr>
                        <a:t>loction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pitchFamily="34" charset="0"/>
                        </a:rPr>
                        <a:t>: Sizing Process  one point Lesson for  Adventure post muffler (Shell)                                                          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04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Class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Lesson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Date of preparation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03.04.23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0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Basic knowledge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Improvement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Trouble shooting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8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Section leader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Sadashiv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Satpute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1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0032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03.04.23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Teacher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 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Lokhande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Learner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Inspection Inspector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0103" name="Rectangle 71"/>
          <p:cNvSpPr>
            <a:spLocks noChangeArrowheads="1"/>
          </p:cNvSpPr>
          <p:nvPr/>
        </p:nvSpPr>
        <p:spPr bwMode="auto">
          <a:xfrm>
            <a:off x="3246438" y="1295400"/>
            <a:ext cx="487362" cy="387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0104" name="Rectangle 72"/>
          <p:cNvSpPr>
            <a:spLocks noChangeArrowheads="1"/>
          </p:cNvSpPr>
          <p:nvPr/>
        </p:nvSpPr>
        <p:spPr bwMode="auto">
          <a:xfrm>
            <a:off x="4648200" y="1295400"/>
            <a:ext cx="487363" cy="387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0121" name="AutoShape 89"/>
          <p:cNvSpPr>
            <a:spLocks noChangeArrowheads="1"/>
          </p:cNvSpPr>
          <p:nvPr/>
        </p:nvSpPr>
        <p:spPr bwMode="auto">
          <a:xfrm>
            <a:off x="4876800" y="2895600"/>
            <a:ext cx="38862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/>
              <a:t>Shade variation at Corner not Allowed .</a:t>
            </a:r>
            <a:endParaRPr lang="en-US" dirty="0"/>
          </a:p>
        </p:txBody>
      </p:sp>
      <p:sp>
        <p:nvSpPr>
          <p:cNvPr id="300122" name="AutoShape 90"/>
          <p:cNvSpPr>
            <a:spLocks noChangeArrowheads="1"/>
          </p:cNvSpPr>
          <p:nvPr/>
        </p:nvSpPr>
        <p:spPr bwMode="auto">
          <a:xfrm>
            <a:off x="4800600" y="4495800"/>
            <a:ext cx="38862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/>
              <a:t>No Shade variation .</a:t>
            </a:r>
            <a:endParaRPr lang="en-US" dirty="0"/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3429000" y="4724400"/>
            <a:ext cx="1143000" cy="1066800"/>
            <a:chOff x="2160" y="2544"/>
            <a:chExt cx="720" cy="672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2400" y="2544"/>
              <a:ext cx="384" cy="373"/>
              <a:chOff x="2592" y="2496"/>
              <a:chExt cx="384" cy="373"/>
            </a:xfrm>
          </p:grpSpPr>
          <p:sp>
            <p:nvSpPr>
              <p:cNvPr id="300129" name="Text Box 97"/>
              <p:cNvSpPr txBox="1">
                <a:spLocks noChangeArrowheads="1"/>
              </p:cNvSpPr>
              <p:nvPr/>
            </p:nvSpPr>
            <p:spPr bwMode="auto">
              <a:xfrm>
                <a:off x="2592" y="2496"/>
                <a:ext cx="384" cy="373"/>
              </a:xfrm>
              <a:prstGeom prst="rect">
                <a:avLst/>
              </a:prstGeom>
              <a:solidFill>
                <a:srgbClr val="AFFFA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en-US" sz="3200" dirty="0">
                  <a:latin typeface="Times New Roman" pitchFamily="18" charset="0"/>
                </a:endParaRPr>
              </a:p>
            </p:txBody>
          </p:sp>
          <p:grpSp>
            <p:nvGrpSpPr>
              <p:cNvPr id="4" name="Group 98"/>
              <p:cNvGrpSpPr>
                <a:grpSpLocks/>
              </p:cNvGrpSpPr>
              <p:nvPr/>
            </p:nvGrpSpPr>
            <p:grpSpPr bwMode="auto">
              <a:xfrm>
                <a:off x="2688" y="2592"/>
                <a:ext cx="240" cy="144"/>
                <a:chOff x="4608" y="672"/>
                <a:chExt cx="480" cy="192"/>
              </a:xfrm>
            </p:grpSpPr>
            <p:sp>
              <p:nvSpPr>
                <p:cNvPr id="300131" name="Line 99"/>
                <p:cNvSpPr>
                  <a:spLocks noChangeShapeType="1"/>
                </p:cNvSpPr>
                <p:nvPr/>
              </p:nvSpPr>
              <p:spPr bwMode="auto">
                <a:xfrm>
                  <a:off x="4608" y="720"/>
                  <a:ext cx="96" cy="14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0132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4704" y="672"/>
                  <a:ext cx="384" cy="19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300133" name="AutoShape 101"/>
            <p:cNvSpPr>
              <a:spLocks noChangeArrowheads="1"/>
            </p:cNvSpPr>
            <p:nvPr/>
          </p:nvSpPr>
          <p:spPr bwMode="auto">
            <a:xfrm rot="10800000">
              <a:off x="2160" y="2820"/>
              <a:ext cx="720" cy="396"/>
            </a:xfrm>
            <a:prstGeom prst="rightArrow">
              <a:avLst>
                <a:gd name="adj1" fmla="val 50000"/>
                <a:gd name="adj2" fmla="val 45455"/>
              </a:avLst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r>
                <a:rPr lang="en-US" sz="1400" b="1" dirty="0">
                  <a:solidFill>
                    <a:srgbClr val="FF3300"/>
                  </a:solidFill>
                </a:rPr>
                <a:t>OK</a:t>
              </a:r>
            </a:p>
          </p:txBody>
        </p:sp>
      </p:grp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3429000" y="3124200"/>
            <a:ext cx="1143000" cy="1066800"/>
            <a:chOff x="2160" y="1584"/>
            <a:chExt cx="720" cy="672"/>
          </a:xfrm>
        </p:grpSpPr>
        <p:sp>
          <p:nvSpPr>
            <p:cNvPr id="300135" name="AutoShape 103"/>
            <p:cNvSpPr>
              <a:spLocks noChangeArrowheads="1"/>
            </p:cNvSpPr>
            <p:nvPr/>
          </p:nvSpPr>
          <p:spPr bwMode="auto">
            <a:xfrm rot="10800000">
              <a:off x="2160" y="1860"/>
              <a:ext cx="720" cy="396"/>
            </a:xfrm>
            <a:prstGeom prst="rightArrow">
              <a:avLst>
                <a:gd name="adj1" fmla="val 50000"/>
                <a:gd name="adj2" fmla="val 45455"/>
              </a:avLst>
            </a:prstGeom>
            <a:solidFill>
              <a:srgbClr val="99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r"/>
              <a:r>
                <a:rPr lang="en-US" sz="1400" b="1" dirty="0">
                  <a:solidFill>
                    <a:srgbClr val="FF3300"/>
                  </a:solidFill>
                </a:rPr>
                <a:t>NOT OK</a:t>
              </a:r>
            </a:p>
          </p:txBody>
        </p:sp>
        <p:sp>
          <p:nvSpPr>
            <p:cNvPr id="300136" name="Text Box 104"/>
            <p:cNvSpPr txBox="1">
              <a:spLocks noChangeArrowheads="1"/>
            </p:cNvSpPr>
            <p:nvPr/>
          </p:nvSpPr>
          <p:spPr bwMode="auto">
            <a:xfrm>
              <a:off x="2400" y="1584"/>
              <a:ext cx="384" cy="3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>
                  <a:solidFill>
                    <a:schemeClr val="bg1"/>
                  </a:solidFill>
                  <a:latin typeface="Times New Roman" pitchFamily="18" charset="0"/>
                </a:rPr>
                <a:t>X</a:t>
              </a:r>
            </a:p>
          </p:txBody>
        </p:sp>
      </p:grpSp>
      <p:sp>
        <p:nvSpPr>
          <p:cNvPr id="300139" name="Rectangle 107"/>
          <p:cNvSpPr>
            <a:spLocks noChangeArrowheads="1"/>
          </p:cNvSpPr>
          <p:nvPr/>
        </p:nvSpPr>
        <p:spPr bwMode="auto">
          <a:xfrm>
            <a:off x="1752600" y="1295400"/>
            <a:ext cx="487363" cy="3873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0"/>
            <a:ext cx="2667000" cy="118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Oval 25"/>
          <p:cNvSpPr/>
          <p:nvPr/>
        </p:nvSpPr>
        <p:spPr>
          <a:xfrm>
            <a:off x="762000" y="3048000"/>
            <a:ext cx="838200" cy="1143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295400" y="2895600"/>
            <a:ext cx="5334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71600" y="2514600"/>
            <a:ext cx="172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Shade variation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366346" y="3662854"/>
            <a:ext cx="138210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Oval 31"/>
          <p:cNvSpPr/>
          <p:nvPr/>
        </p:nvSpPr>
        <p:spPr>
          <a:xfrm>
            <a:off x="762000" y="4495800"/>
            <a:ext cx="685800" cy="1143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65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Choudhari Akshay</dc:creator>
  <cp:lastModifiedBy>hp2</cp:lastModifiedBy>
  <cp:revision>79</cp:revision>
  <dcterms:created xsi:type="dcterms:W3CDTF">2006-08-16T00:00:00Z</dcterms:created>
  <dcterms:modified xsi:type="dcterms:W3CDTF">2023-05-03T12:52:23Z</dcterms:modified>
</cp:coreProperties>
</file>