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 flipH="1">
            <a:off x="152400" y="4800600"/>
            <a:ext cx="5105400" cy="1600200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1- </a:t>
            </a:r>
            <a:r>
              <a:rPr lang="en-US" dirty="0" smtClean="0"/>
              <a:t>Daily </a:t>
            </a:r>
            <a:r>
              <a:rPr lang="en-US" dirty="0" smtClean="0"/>
              <a:t>verification started of tool condition during  setup approval </a:t>
            </a:r>
            <a:endParaRPr lang="en-US" sz="1100" dirty="0"/>
          </a:p>
          <a:p>
            <a:pPr algn="ctr"/>
            <a:r>
              <a:rPr lang="en-US" sz="1100" dirty="0"/>
              <a:t>2- New</a:t>
            </a:r>
            <a:r>
              <a:rPr lang="en-US" sz="1100" baseline="0" dirty="0"/>
              <a:t> ID punch provided 28.45mm and part ID observation 28.18~28.25mm after P/C </a:t>
            </a:r>
            <a:endParaRPr lang="en-US" sz="1100" dirty="0"/>
          </a:p>
        </p:txBody>
      </p:sp>
      <p:pic>
        <p:nvPicPr>
          <p:cNvPr id="5" name="Picture 4" descr="IMG-20220308-WA0016.jpg"/>
          <p:cNvPicPr>
            <a:picLocks noChangeAspect="1"/>
          </p:cNvPicPr>
          <p:nvPr/>
        </p:nvPicPr>
        <p:blipFill>
          <a:blip r:embed="rId2"/>
          <a:srcRect t="11420" b="-14"/>
          <a:stretch>
            <a:fillRect/>
          </a:stretch>
        </p:blipFill>
        <p:spPr>
          <a:xfrm>
            <a:off x="304800" y="304800"/>
            <a:ext cx="3505200" cy="41405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 l="939" t="23155" r="34892" b="9929"/>
          <a:stretch>
            <a:fillRect/>
          </a:stretch>
        </p:blipFill>
        <p:spPr bwMode="auto">
          <a:xfrm>
            <a:off x="3886200" y="304800"/>
            <a:ext cx="4947411" cy="2743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4</cp:revision>
  <dcterms:created xsi:type="dcterms:W3CDTF">2006-08-16T00:00:00Z</dcterms:created>
  <dcterms:modified xsi:type="dcterms:W3CDTF">2022-03-29T19:44:42Z</dcterms:modified>
</cp:coreProperties>
</file>