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4267200"/>
            <a:ext cx="35814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1-NO daily verification of tool condition during  </a:t>
            </a:r>
            <a:r>
              <a:rPr lang="en-US" sz="1200" dirty="0" smtClean="0"/>
              <a:t>setup approval </a:t>
            </a:r>
            <a:endParaRPr lang="en-US" sz="1200" baseline="0" dirty="0"/>
          </a:p>
          <a:p>
            <a:pPr algn="ctr"/>
            <a:r>
              <a:rPr lang="en-US" sz="1200" baseline="0" dirty="0"/>
              <a:t>2- Punch ID under Size as per Required 0.35mm  </a:t>
            </a:r>
            <a:endParaRPr lang="en-US" sz="1200" dirty="0"/>
          </a:p>
        </p:txBody>
      </p:sp>
      <p:pic>
        <p:nvPicPr>
          <p:cNvPr id="3" name="Picture 2" descr="IMG-20220307-WA0022.jpg"/>
          <p:cNvPicPr>
            <a:picLocks noChangeAspect="1"/>
          </p:cNvPicPr>
          <p:nvPr/>
        </p:nvPicPr>
        <p:blipFill>
          <a:blip r:embed="rId2">
            <a:lum bright="-10000"/>
          </a:blip>
          <a:srcRect l="18132" t="27747"/>
          <a:stretch>
            <a:fillRect/>
          </a:stretch>
        </p:blipFill>
        <p:spPr>
          <a:xfrm>
            <a:off x="685800" y="457200"/>
            <a:ext cx="3581400" cy="365243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</cp:revision>
  <dcterms:created xsi:type="dcterms:W3CDTF">2006-08-16T00:00:00Z</dcterms:created>
  <dcterms:modified xsi:type="dcterms:W3CDTF">2022-03-29T19:41:35Z</dcterms:modified>
</cp:coreProperties>
</file>