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29-Mar-22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5105400"/>
            <a:ext cx="7848600" cy="876300"/>
          </a:xfrm>
          <a:prstGeom prst="roundRect">
            <a:avLst>
              <a:gd name="adj" fmla="val 50000"/>
            </a:avLst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/>
              <a:t>1- 100% Inspection don</a:t>
            </a:r>
            <a:r>
              <a:rPr lang="en-US" sz="1600" baseline="0" dirty="0"/>
              <a:t>e with ID checking gauge  and after </a:t>
            </a:r>
            <a:r>
              <a:rPr lang="en-US" sz="1600" baseline="0" dirty="0" smtClean="0"/>
              <a:t>Inspection </a:t>
            </a:r>
            <a:r>
              <a:rPr lang="en-US" sz="1600" baseline="0" dirty="0"/>
              <a:t>dot marking done on part with white paint marker  </a:t>
            </a:r>
            <a:endParaRPr lang="en-US" sz="1600" dirty="0"/>
          </a:p>
        </p:txBody>
      </p:sp>
      <p:pic>
        <p:nvPicPr>
          <p:cNvPr id="7" name="Picture 6" descr="IMG20220308093718.jpg"/>
          <p:cNvPicPr>
            <a:picLocks noChangeAspect="1"/>
          </p:cNvPicPr>
          <p:nvPr/>
        </p:nvPicPr>
        <p:blipFill>
          <a:blip r:embed="rId2" cstate="print"/>
          <a:srcRect l="12509" t="22645" r="18910" b="30124"/>
          <a:stretch>
            <a:fillRect/>
          </a:stretch>
        </p:blipFill>
        <p:spPr>
          <a:xfrm>
            <a:off x="152400" y="457200"/>
            <a:ext cx="3236414" cy="29718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Rounded Rectangle 7"/>
          <p:cNvSpPr/>
          <p:nvPr/>
        </p:nvSpPr>
        <p:spPr>
          <a:xfrm>
            <a:off x="3124200" y="4267200"/>
            <a:ext cx="2732316" cy="557893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/>
              <a:t>ID gauge</a:t>
            </a:r>
            <a:r>
              <a:rPr lang="en-US" sz="1600" baseline="0"/>
              <a:t> od Dimenater 28.10mm </a:t>
            </a:r>
            <a:endParaRPr lang="en-US" sz="1600"/>
          </a:p>
        </p:txBody>
      </p:sp>
      <p:pic>
        <p:nvPicPr>
          <p:cNvPr id="9" name="Picture 8" descr="IMG20220308093810.jpg"/>
          <p:cNvPicPr>
            <a:picLocks noChangeAspect="1"/>
          </p:cNvPicPr>
          <p:nvPr/>
        </p:nvPicPr>
        <p:blipFill>
          <a:blip r:embed="rId3" cstate="print"/>
          <a:srcRect t="17476" b="7375"/>
          <a:stretch>
            <a:fillRect/>
          </a:stretch>
        </p:blipFill>
        <p:spPr>
          <a:xfrm>
            <a:off x="3505200" y="457200"/>
            <a:ext cx="2889866" cy="28956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0" name="Picture 9" descr="IMG20220308093943.jpg"/>
          <p:cNvPicPr>
            <a:picLocks noChangeAspect="1"/>
          </p:cNvPicPr>
          <p:nvPr/>
        </p:nvPicPr>
        <p:blipFill>
          <a:blip r:embed="rId4" cstate="print"/>
          <a:srcRect t="12897" b="22950"/>
          <a:stretch>
            <a:fillRect/>
          </a:stretch>
        </p:blipFill>
        <p:spPr>
          <a:xfrm>
            <a:off x="6629399" y="3124200"/>
            <a:ext cx="2137999" cy="18288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cxnSp>
        <p:nvCxnSpPr>
          <p:cNvPr id="11" name="Straight Arrow Connector 10"/>
          <p:cNvCxnSpPr/>
          <p:nvPr/>
        </p:nvCxnSpPr>
        <p:spPr>
          <a:xfrm>
            <a:off x="5943600" y="4495800"/>
            <a:ext cx="898071" cy="408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IMG20220308095327.jpg"/>
          <p:cNvPicPr>
            <a:picLocks noChangeAspect="1"/>
          </p:cNvPicPr>
          <p:nvPr/>
        </p:nvPicPr>
        <p:blipFill>
          <a:blip r:embed="rId5" cstate="print">
            <a:lum contrast="10000"/>
          </a:blip>
          <a:srcRect l="17196" t="10251" r="17989" b="41468"/>
          <a:stretch>
            <a:fillRect/>
          </a:stretch>
        </p:blipFill>
        <p:spPr>
          <a:xfrm>
            <a:off x="6629400" y="304800"/>
            <a:ext cx="2378382" cy="2362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7</cp:revision>
  <dcterms:created xsi:type="dcterms:W3CDTF">2006-08-16T00:00:00Z</dcterms:created>
  <dcterms:modified xsi:type="dcterms:W3CDTF">2022-03-29T19:48:17Z</dcterms:modified>
</cp:coreProperties>
</file>