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4114800"/>
            <a:ext cx="3803198" cy="850447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/>
              <a:t>Sampling</a:t>
            </a:r>
            <a:r>
              <a:rPr lang="en-US" sz="1400" baseline="0"/>
              <a:t> Inspection done by instruments (DVC</a:t>
            </a:r>
            <a:r>
              <a:rPr lang="en-US" sz="1100" baseline="0"/>
              <a:t>)  </a:t>
            </a:r>
            <a:endParaRPr lang="en-US" sz="1100"/>
          </a:p>
        </p:txBody>
      </p:sp>
      <p:pic>
        <p:nvPicPr>
          <p:cNvPr id="5" name="Picture 4" descr="IMG20220308093831.jpg"/>
          <p:cNvPicPr>
            <a:picLocks noChangeAspect="1"/>
          </p:cNvPicPr>
          <p:nvPr/>
        </p:nvPicPr>
        <p:blipFill>
          <a:blip r:embed="rId2" cstate="print"/>
          <a:srcRect b="9988"/>
          <a:stretch>
            <a:fillRect/>
          </a:stretch>
        </p:blipFill>
        <p:spPr>
          <a:xfrm>
            <a:off x="916400" y="467285"/>
            <a:ext cx="4036600" cy="32920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3</cp:revision>
  <dcterms:created xsi:type="dcterms:W3CDTF">2006-08-16T00:00:00Z</dcterms:created>
  <dcterms:modified xsi:type="dcterms:W3CDTF">2022-03-29T19:46:07Z</dcterms:modified>
</cp:coreProperties>
</file>