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27" autoAdjust="0"/>
  </p:normalViewPr>
  <p:slideViewPr>
    <p:cSldViewPr>
      <p:cViewPr>
        <p:scale>
          <a:sx n="66" d="100"/>
          <a:sy n="66" d="100"/>
        </p:scale>
        <p:origin x="-1554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0969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Secondary Lever</a:t>
            </a:r>
            <a:r>
              <a:rPr lang="en-US" dirty="0" smtClean="0"/>
              <a:t>: New Back plate photo. </a:t>
            </a:r>
            <a:endParaRPr lang="en-US" dirty="0"/>
          </a:p>
        </p:txBody>
      </p:sp>
      <p:pic>
        <p:nvPicPr>
          <p:cNvPr id="4" name="Picture 4" descr="G:\SHAMDEO KORDE\4. Monthly Reviev ETL\13. June-22 Action Plan\pics\IMG-20220707-WA0015.jpg"/>
          <p:cNvPicPr>
            <a:picLocks noChangeAspect="1" noChangeArrowheads="1"/>
          </p:cNvPicPr>
          <p:nvPr/>
        </p:nvPicPr>
        <p:blipFill>
          <a:blip r:embed="rId2"/>
          <a:srcRect l="14939" t="10673" r="5687" b="45649"/>
          <a:stretch>
            <a:fillRect/>
          </a:stretch>
        </p:blipFill>
        <p:spPr bwMode="auto">
          <a:xfrm>
            <a:off x="3124200" y="2057400"/>
            <a:ext cx="2782390" cy="3918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Secondary Lever: New Back plate photo.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Shree</dc:creator>
  <cp:lastModifiedBy>Shree</cp:lastModifiedBy>
  <cp:revision>5</cp:revision>
  <dcterms:created xsi:type="dcterms:W3CDTF">2006-08-16T00:00:00Z</dcterms:created>
  <dcterms:modified xsi:type="dcterms:W3CDTF">2023-06-14T08:13:31Z</dcterms:modified>
</cp:coreProperties>
</file>