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05" r:id="rId2"/>
  </p:sldIdLst>
  <p:sldSz cx="9144000" cy="6858000" type="screen4x3"/>
  <p:notesSz cx="7315200" cy="96012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gul, Sachin" initials="B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2819"/>
    <a:srgbClr val="E71D1D"/>
    <a:srgbClr val="00FF00"/>
    <a:srgbClr val="E42020"/>
    <a:srgbClr val="7F7F7F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2621" autoAdjust="0"/>
  </p:normalViewPr>
  <p:slideViewPr>
    <p:cSldViewPr snapToGrid="0" snapToObjects="1" showGuides="1">
      <p:cViewPr varScale="1">
        <p:scale>
          <a:sx n="73" d="100"/>
          <a:sy n="73" d="100"/>
        </p:scale>
        <p:origin x="1320" y="72"/>
      </p:cViewPr>
      <p:guideLst>
        <p:guide orient="horz" pos="1620"/>
        <p:guide pos="288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169811" cy="479733"/>
          </a:xfrm>
          <a:prstGeom prst="rect">
            <a:avLst/>
          </a:prstGeom>
        </p:spPr>
        <p:txBody>
          <a:bodyPr vert="horz" lIns="93034" tIns="46517" rIns="93034" bIns="4651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738" y="2"/>
            <a:ext cx="3169811" cy="479733"/>
          </a:xfrm>
          <a:prstGeom prst="rect">
            <a:avLst/>
          </a:prstGeom>
        </p:spPr>
        <p:txBody>
          <a:bodyPr vert="horz" lIns="93034" tIns="46517" rIns="93034" bIns="4651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D3F41CC-28CB-1245-A9A3-1B87F6E9A66A}" type="datetimeFigureOut">
              <a:rPr lang="en-US"/>
              <a:t>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832"/>
            <a:ext cx="3169811" cy="479733"/>
          </a:xfrm>
          <a:prstGeom prst="rect">
            <a:avLst/>
          </a:prstGeom>
        </p:spPr>
        <p:txBody>
          <a:bodyPr vert="horz" lIns="93034" tIns="46517" rIns="93034" bIns="4651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738" y="9119832"/>
            <a:ext cx="3169811" cy="479733"/>
          </a:xfrm>
          <a:prstGeom prst="rect">
            <a:avLst/>
          </a:prstGeom>
        </p:spPr>
        <p:txBody>
          <a:bodyPr vert="horz" lIns="93034" tIns="46517" rIns="93034" bIns="4651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1398D26-946E-1444-9FD7-78A342E10466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683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169811" cy="479733"/>
          </a:xfrm>
          <a:prstGeom prst="rect">
            <a:avLst/>
          </a:prstGeom>
        </p:spPr>
        <p:txBody>
          <a:bodyPr vert="horz" lIns="93034" tIns="46517" rIns="93034" bIns="4651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738" y="2"/>
            <a:ext cx="3169811" cy="479733"/>
          </a:xfrm>
          <a:prstGeom prst="rect">
            <a:avLst/>
          </a:prstGeom>
        </p:spPr>
        <p:txBody>
          <a:bodyPr vert="horz" lIns="93034" tIns="46517" rIns="93034" bIns="4651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FD852FF-7CC7-3641-A133-609717ED0196}" type="datetimeFigureOut">
              <a:rPr lang="en-US"/>
              <a:t>1/2/2024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4" tIns="46517" rIns="93034" bIns="4651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861" y="4559917"/>
            <a:ext cx="5853484" cy="4320867"/>
          </a:xfrm>
          <a:prstGeom prst="rect">
            <a:avLst/>
          </a:prstGeom>
        </p:spPr>
        <p:txBody>
          <a:bodyPr vert="horz" lIns="93034" tIns="46517" rIns="93034" bIns="46517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832"/>
            <a:ext cx="3169811" cy="479733"/>
          </a:xfrm>
          <a:prstGeom prst="rect">
            <a:avLst/>
          </a:prstGeom>
        </p:spPr>
        <p:txBody>
          <a:bodyPr vert="horz" lIns="93034" tIns="46517" rIns="93034" bIns="4651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738" y="9119832"/>
            <a:ext cx="3169811" cy="479733"/>
          </a:xfrm>
          <a:prstGeom prst="rect">
            <a:avLst/>
          </a:prstGeom>
        </p:spPr>
        <p:txBody>
          <a:bodyPr vert="horz" lIns="93034" tIns="46517" rIns="93034" bIns="4651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BE59ADA-CF08-9440-BACD-BF7F5C851E71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9207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purple\Desktop\A.png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22588" y="2282825"/>
            <a:ext cx="3297237" cy="457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7AFE8-BF66-4B49-A012-42675E461E1B}" type="datetimeFigureOut">
              <a:rPr lang="en-US"/>
              <a:t>1/2/2024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4425" y="-28575"/>
            <a:ext cx="506413" cy="5048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74FEF-1DF2-4A69-A055-3C41E0FDBD7D}" type="slidenum">
              <a:rPr lang="en-US"/>
              <a:t>‹#›</a:t>
            </a:fld>
            <a:endParaRPr lang="en-US" dirty="0"/>
          </a:p>
        </p:txBody>
      </p:sp>
      <p:pic>
        <p:nvPicPr>
          <p:cNvPr id="9" name="Picture 10" descr="C:\Users\Asheesh Agrawal\Desktop\2.png"/>
          <p:cNvPicPr>
            <a:picLocks noChangeAspect="1" noChangeArrowheads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62800" y="106363"/>
            <a:ext cx="1828800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4" descr="Corner-01 copy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4310063"/>
            <a:ext cx="9144000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HelveticaNeue BoldCond"/>
          <a:ea typeface="HelveticaNeue BoldCond"/>
          <a:cs typeface="HelveticaNeue BoldCond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Neue BoldCond"/>
          <a:ea typeface="HelveticaNeue BoldCond"/>
          <a:cs typeface="HelveticaNeue BoldCond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Neue BoldCond"/>
          <a:ea typeface="HelveticaNeue BoldCond"/>
          <a:cs typeface="HelveticaNeue BoldCond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Neue BoldCond"/>
          <a:ea typeface="HelveticaNeue BoldCond"/>
          <a:cs typeface="HelveticaNeue BoldCond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Neue BoldCond"/>
          <a:ea typeface="HelveticaNeue BoldCond"/>
          <a:cs typeface="HelveticaNeue BoldCond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Neue BoldCond"/>
          <a:ea typeface="HelveticaNeue BoldCond"/>
          <a:cs typeface="HelveticaNeue BoldCond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Neue BoldCond"/>
          <a:ea typeface="HelveticaNeue BoldCond"/>
          <a:cs typeface="HelveticaNeue BoldCond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Neue BoldCond"/>
          <a:ea typeface="HelveticaNeue BoldCond"/>
          <a:cs typeface="HelveticaNeue BoldCond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Neue BoldCond"/>
          <a:ea typeface="HelveticaNeue BoldCond"/>
          <a:cs typeface="HelveticaNeue BoldCond"/>
        </a:defRPr>
      </a:lvl9pPr>
    </p:titleStyle>
    <p:bodyStyle>
      <a:lvl1pPr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chemeClr val="tx1"/>
          </a:solidFill>
          <a:latin typeface="Helvetica 55 Roman"/>
          <a:ea typeface="Helvetica 55 Roman"/>
          <a:cs typeface="Helvetica 55 Roman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 Neue"/>
          <a:ea typeface="Helvetica Neue"/>
          <a:cs typeface="Helvetica Neue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SzPct val="90000"/>
        <a:buFont typeface="Courier New" panose="02070309020205020404" charset="0"/>
        <a:buChar char="o"/>
        <a:defRPr sz="1400" kern="1200">
          <a:solidFill>
            <a:schemeClr val="tx1"/>
          </a:solidFill>
          <a:latin typeface="Helvetica Neue"/>
          <a:ea typeface="Helvetica Neue"/>
          <a:cs typeface="Helvetica Neue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Helvetica Neue"/>
          <a:ea typeface="Helvetica Neue"/>
          <a:cs typeface="Helvetica Neue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Helvetica Neue"/>
          <a:ea typeface="Helvetica Neue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10834" y="162353"/>
            <a:ext cx="5809319" cy="5461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tx1"/>
                </a:solidFill>
              </a:rPr>
              <a:t>OPL FOR </a:t>
            </a:r>
            <a:r>
              <a:rPr lang="en-US" sz="2000" b="1" dirty="0">
                <a:solidFill>
                  <a:schemeClr val="tx1"/>
                </a:solidFill>
              </a:rPr>
              <a:t>RC200 under </a:t>
            </a:r>
            <a:r>
              <a:rPr lang="en-US" sz="2000" b="1" dirty="0" err="1">
                <a:solidFill>
                  <a:schemeClr val="tx1"/>
                </a:solidFill>
              </a:rPr>
              <a:t>Bkt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43056"/>
              </p:ext>
            </p:extLst>
          </p:nvPr>
        </p:nvGraphicFramePr>
        <p:xfrm>
          <a:off x="185018" y="946956"/>
          <a:ext cx="8534942" cy="374904"/>
        </p:xfrm>
        <a:graphic>
          <a:graphicData uri="http://schemas.openxmlformats.org/drawingml/2006/table">
            <a:tbl>
              <a:tblPr/>
              <a:tblGrid>
                <a:gridCol w="8534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1791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Customer</a:t>
                      </a:r>
                      <a:r>
                        <a:rPr lang="en-US" sz="2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Complaint of </a:t>
                      </a: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UG / 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RC200 under </a:t>
                      </a:r>
                      <a:r>
                        <a:rPr lang="en-US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Bkt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30.05 +0.02 over size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Group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245649"/>
              </p:ext>
            </p:extLst>
          </p:nvPr>
        </p:nvGraphicFramePr>
        <p:xfrm>
          <a:off x="185018" y="1605325"/>
          <a:ext cx="8534942" cy="3946389"/>
        </p:xfrm>
        <a:graphic>
          <a:graphicData uri="http://schemas.openxmlformats.org/drawingml/2006/table">
            <a:tbl>
              <a:tblPr/>
              <a:tblGrid>
                <a:gridCol w="8326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46389"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lang="en-US" sz="2000" b="0" kern="1200" baseline="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NOK </a:t>
                      </a:r>
                      <a:r>
                        <a:rPr lang="en-US" sz="2000" b="0" kern="12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Part </a:t>
                      </a:r>
                      <a:r>
                        <a:rPr lang="en-US" sz="2000" b="0" kern="1200" baseline="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Dia</a:t>
                      </a:r>
                      <a:r>
                        <a:rPr lang="en-US" sz="2000" b="0" kern="12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30.05 + 0.02 No Go pass</a:t>
                      </a:r>
                      <a:r>
                        <a:rPr lang="en-US" sz="20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:-</a:t>
                      </a:r>
                      <a:endParaRPr lang="en-US" sz="20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defRPr/>
                      </a:pPr>
                      <a:endParaRPr lang="en-US" sz="2000" b="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E75919"/>
                        </a:solidFill>
                        <a:effectLst/>
                        <a:latin typeface="Comic Sans MS" panose="030F0702030302020204" pitchFamily="66" charset="0"/>
                        <a:cs typeface="Lucida Sans Unicode" panose="020B0602030504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defRPr/>
                      </a:pPr>
                      <a:endParaRPr lang="en-US" sz="20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247039" y="3683365"/>
            <a:ext cx="472921" cy="52866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b="1" dirty="0">
                <a:solidFill>
                  <a:srgbClr val="3CC42A"/>
                </a:solidFill>
                <a:latin typeface="Geometr706 Md BT" pitchFamily="34" charset="0"/>
                <a:sym typeface="Wingdings" panose="05000000000000000000" pitchFamily="2" charset="2"/>
              </a:rPr>
              <a:t></a:t>
            </a:r>
            <a:endParaRPr lang="en-US" altLang="en-US" sz="2800" b="1" dirty="0">
              <a:solidFill>
                <a:srgbClr val="3CC42A"/>
              </a:solidFill>
              <a:latin typeface="Geometr706 Md BT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127" y="2080978"/>
            <a:ext cx="6976793" cy="2995082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3314252" y="3211785"/>
            <a:ext cx="2501856" cy="892846"/>
          </a:xfrm>
          <a:prstGeom prst="ellipse">
            <a:avLst/>
          </a:prstGeom>
          <a:noFill/>
          <a:ln w="57150">
            <a:solidFill>
              <a:srgbClr val="EB281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740278"/>
              </p:ext>
            </p:extLst>
          </p:nvPr>
        </p:nvGraphicFramePr>
        <p:xfrm>
          <a:off x="266252" y="5643155"/>
          <a:ext cx="8453708" cy="646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3708">
                  <a:extLst>
                    <a:ext uri="{9D8B030D-6E8A-4147-A177-3AD203B41FA5}">
                      <a16:colId xmlns:a16="http://schemas.microsoft.com/office/drawing/2014/main" val="4259420254"/>
                    </a:ext>
                  </a:extLst>
                </a:gridCol>
              </a:tblGrid>
              <a:tr h="646913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RC200 under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Bkt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30.05 +0.02  check every bin 5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nos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if single part over size found</a:t>
                      </a:r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inform to supervisor &amp; hold all lot don’t dispatch to customer.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1224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281656"/>
      </p:ext>
    </p:extLst>
  </p:cSld>
  <p:clrMapOvr>
    <a:masterClrMapping/>
  </p:clrMapOvr>
</p:sld>
</file>

<file path=ppt/theme/theme1.xml><?xml version="1.0" encoding="utf-8"?>
<a:theme xmlns:a="http://schemas.openxmlformats.org/drawingml/2006/main" name="Honeywell Single Image Cover">
  <a:themeElements>
    <a:clrScheme name="Honeywell Branded Colors">
      <a:dk1>
        <a:srgbClr val="000000"/>
      </a:dk1>
      <a:lt1>
        <a:srgbClr val="FFFFFF"/>
      </a:lt1>
      <a:dk2>
        <a:srgbClr val="E1261C"/>
      </a:dk2>
      <a:lt2>
        <a:srgbClr val="FFFFFF"/>
      </a:lt2>
      <a:accent1>
        <a:srgbClr val="000000"/>
      </a:accent1>
      <a:accent2>
        <a:srgbClr val="707070"/>
      </a:accent2>
      <a:accent3>
        <a:srgbClr val="E1261C"/>
      </a:accent3>
      <a:accent4>
        <a:srgbClr val="F37021"/>
      </a:accent4>
      <a:accent5>
        <a:srgbClr val="FFC627"/>
      </a:accent5>
      <a:accent6>
        <a:srgbClr val="1792E5"/>
      </a:accent6>
      <a:hlink>
        <a:srgbClr val="707070"/>
      </a:hlink>
      <a:folHlink>
        <a:srgbClr val="E1261C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 cmpd="sng">
          <a:solidFill>
            <a:srgbClr val="7F7F7F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Honeywell PPT Template V3</Template>
  <TotalTime>452</TotalTime>
  <Words>60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Calibri</vt:lpstr>
      <vt:lpstr>Comic Sans MS</vt:lpstr>
      <vt:lpstr>Courier New</vt:lpstr>
      <vt:lpstr>Geometr706 Md BT</vt:lpstr>
      <vt:lpstr>Helvetica 55 Roman</vt:lpstr>
      <vt:lpstr>Helvetica Neue</vt:lpstr>
      <vt:lpstr>HelveticaNeue BoldCond</vt:lpstr>
      <vt:lpstr>Lucida Sans Unicode</vt:lpstr>
      <vt:lpstr>Times New Roman</vt:lpstr>
      <vt:lpstr>Wingdings</vt:lpstr>
      <vt:lpstr>Honeywell Single Image Cover</vt:lpstr>
      <vt:lpstr>PowerPoint Presentation</vt:lpstr>
    </vt:vector>
  </TitlesOfParts>
  <Company>Honeywell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Hoffmann, Christel</dc:creator>
  <cp:lastModifiedBy>Suresh Panchal</cp:lastModifiedBy>
  <cp:revision>1085</cp:revision>
  <cp:lastPrinted>2017-05-09T11:35:00Z</cp:lastPrinted>
  <dcterms:created xsi:type="dcterms:W3CDTF">2015-08-11T07:31:00Z</dcterms:created>
  <dcterms:modified xsi:type="dcterms:W3CDTF">2024-01-02T10:14:36Z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0x010100C6FA00326706E149AEE3A08B54A3C753</vt:lpwstr>
  </property>
  <property fmtid="{D5CDD505-2E9C-101B-9397-08002B2CF9AE}" pid="3" name="KSOProductBuildVer">
    <vt:lpwstr>1033-10.2.0.7646</vt:lpwstr>
  </property>
</Properties>
</file>