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662" r:id="rId2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3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CC66"/>
    <a:srgbClr val="0000FF"/>
    <a:srgbClr val="DDDDFF"/>
    <a:srgbClr val="58B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34"/>
  </p:normalViewPr>
  <p:slideViewPr>
    <p:cSldViewPr snapToGrid="0" snapToObjects="1">
      <p:cViewPr>
        <p:scale>
          <a:sx n="90" d="100"/>
          <a:sy n="90" d="100"/>
        </p:scale>
        <p:origin x="-480" y="-90"/>
      </p:cViewPr>
      <p:guideLst>
        <p:guide orient="horz" pos="413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901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55337607-064E-4344-A7FB-B01B14816634}" type="datetimeFigureOut">
              <a:rPr lang="en-IN" smtClean="0"/>
              <a:pPr/>
              <a:t>29-04-2023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86362"/>
            <a:ext cx="5486400" cy="3916115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9"/>
            <a:ext cx="2971800" cy="49901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446679"/>
            <a:ext cx="2971800" cy="49901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2A8B5482-222C-4852-BF54-DC27D88007AC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904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6088" y="1244600"/>
            <a:ext cx="5965825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73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81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99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96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386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785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629408"/>
            <a:ext cx="28448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3EBE4-9362-448B-A99A-4CDDFAA967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29-Apr-23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37600" y="6629408"/>
            <a:ext cx="28448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68359-CF0A-4AE0-8D6E-D636389B6DF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Line 105"/>
          <p:cNvSpPr>
            <a:spLocks noChangeShapeType="1"/>
          </p:cNvSpPr>
          <p:nvPr userDrawn="1"/>
        </p:nvSpPr>
        <p:spPr bwMode="auto">
          <a:xfrm>
            <a:off x="1406774" y="685800"/>
            <a:ext cx="10785231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923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524977"/>
            <a:ext cx="121920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032251" y="6550728"/>
            <a:ext cx="41275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rime </a:t>
            </a: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- Towards Excellence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6527087"/>
            <a:ext cx="27432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Endurance</a:t>
            </a:r>
            <a:r>
              <a:rPr lang="en-US" sz="1400" b="1" kern="0" baseline="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Braking Division</a:t>
            </a:r>
            <a:endParaRPr lang="en-US" sz="1400" b="1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11"/>
          <p:cNvSpPr txBox="1">
            <a:spLocks noChangeArrowheads="1"/>
          </p:cNvSpPr>
          <p:nvPr userDrawn="1"/>
        </p:nvSpPr>
        <p:spPr bwMode="auto">
          <a:xfrm>
            <a:off x="11642729" y="6515629"/>
            <a:ext cx="5492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fld id="{DB82989F-7ADD-44E0-80E7-2076C06C2510}" type="slidenum">
              <a:rPr lang="en-US" sz="12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3620" y="550944"/>
            <a:ext cx="12168000" cy="0"/>
          </a:xfrm>
          <a:prstGeom prst="line">
            <a:avLst/>
          </a:prstGeom>
          <a:ln w="190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endurance-logo"/>
          <p:cNvPicPr preferRelativeResize="0">
            <a:picLocks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3" y="28212"/>
            <a:ext cx="1645920" cy="4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997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0" r:id="rId3"/>
    <p:sldLayoutId id="2147483651" r:id="rId4"/>
    <p:sldLayoutId id="2147483664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4" descr="Image result for quality"/>
          <p:cNvSpPr>
            <a:spLocks noChangeAspect="1" noChangeArrowheads="1"/>
          </p:cNvSpPr>
          <p:nvPr/>
        </p:nvSpPr>
        <p:spPr bwMode="auto">
          <a:xfrm>
            <a:off x="1679575" y="-144463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5" name="AutoShape 6" descr="Image result for quality"/>
          <p:cNvSpPr>
            <a:spLocks noChangeAspect="1" noChangeArrowheads="1"/>
          </p:cNvSpPr>
          <p:nvPr/>
        </p:nvSpPr>
        <p:spPr bwMode="auto">
          <a:xfrm>
            <a:off x="1831974" y="7940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6" name="AutoShape 8" descr="Image result for quality"/>
          <p:cNvSpPr>
            <a:spLocks noChangeAspect="1" noChangeArrowheads="1"/>
          </p:cNvSpPr>
          <p:nvPr/>
        </p:nvSpPr>
        <p:spPr bwMode="auto">
          <a:xfrm>
            <a:off x="1984375" y="160340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055" y="1275009"/>
            <a:ext cx="5943600" cy="449193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ctr"/>
            <a:endParaRPr lang="en-US" sz="1400" b="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248400" y="1275009"/>
            <a:ext cx="5943600" cy="449193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8214" y="120209"/>
            <a:ext cx="4236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rgbClr val="0000CC"/>
                </a:solidFill>
                <a:latin typeface="Trebuchet MS" panose="020B0603020202020204" pitchFamily="34" charset="0"/>
              </a:rPr>
              <a:t>Improvement in Inspection</a:t>
            </a:r>
            <a:endParaRPr lang="en-IN" sz="2400" dirty="0">
              <a:solidFill>
                <a:srgbClr val="0000CC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28618" y="984135"/>
            <a:ext cx="1369179" cy="276999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 b="1"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After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34575" y="999920"/>
            <a:ext cx="1164651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 Narrow" panose="020B0606020202030204" pitchFamily="34" charset="0"/>
              </a:rPr>
              <a:t>Before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61801" y="5872705"/>
            <a:ext cx="50079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Packing stages are identified for PISTON ACTUATOR-MODIFIED (B2RW00226O) and packing is being done at two different stage for both the pistons and OPL displayed.</a:t>
            </a:r>
            <a:endParaRPr lang="en-US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53" r="30815"/>
          <a:stretch/>
        </p:blipFill>
        <p:spPr bwMode="auto">
          <a:xfrm>
            <a:off x="6865929" y="1314293"/>
            <a:ext cx="4416865" cy="444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ounded Rectangular Callout 1"/>
          <p:cNvSpPr/>
          <p:nvPr/>
        </p:nvSpPr>
        <p:spPr>
          <a:xfrm>
            <a:off x="4540102" y="2615609"/>
            <a:ext cx="2137145" cy="808075"/>
          </a:xfrm>
          <a:prstGeom prst="wedgeRoundRectCallout">
            <a:avLst>
              <a:gd name="adj1" fmla="val 101555"/>
              <a:gd name="adj2" fmla="val -690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OPL Displayed for packing person awareness purpose.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6498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13116</TotalTime>
  <Words>41</Words>
  <Application>Microsoft Office PowerPoint</Application>
  <PresentationFormat>Custom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ADMINPC</cp:lastModifiedBy>
  <cp:revision>971</cp:revision>
  <cp:lastPrinted>2023-04-14T11:17:12Z</cp:lastPrinted>
  <dcterms:created xsi:type="dcterms:W3CDTF">2018-06-27T12:52:45Z</dcterms:created>
  <dcterms:modified xsi:type="dcterms:W3CDTF">2023-04-29T12:56:05Z</dcterms:modified>
</cp:coreProperties>
</file>