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662" r:id="rId2"/>
  </p:sldIdLst>
  <p:sldSz cx="12192000" cy="6858000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13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CC66"/>
    <a:srgbClr val="0000FF"/>
    <a:srgbClr val="DDDDFF"/>
    <a:srgbClr val="58B1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34"/>
  </p:normalViewPr>
  <p:slideViewPr>
    <p:cSldViewPr snapToGrid="0" snapToObjects="1">
      <p:cViewPr>
        <p:scale>
          <a:sx n="90" d="100"/>
          <a:sy n="90" d="100"/>
        </p:scale>
        <p:origin x="-480" y="-156"/>
      </p:cViewPr>
      <p:guideLst>
        <p:guide orient="horz" pos="413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9012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55337607-064E-4344-A7FB-B01B14816634}" type="datetimeFigureOut">
              <a:rPr lang="en-IN" smtClean="0"/>
              <a:pPr/>
              <a:t>29-04-2023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46088" y="1244600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0" tIns="45935" rIns="91870" bIns="45935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786362"/>
            <a:ext cx="5486400" cy="3916115"/>
          </a:xfrm>
          <a:prstGeom prst="rect">
            <a:avLst/>
          </a:prstGeom>
        </p:spPr>
        <p:txBody>
          <a:bodyPr vert="horz" lIns="91870" tIns="45935" rIns="91870" bIns="4593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9"/>
            <a:ext cx="2971800" cy="499011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9446679"/>
            <a:ext cx="2971800" cy="499011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2A8B5482-222C-4852-BF54-DC27D88007AC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59042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6088" y="1244600"/>
            <a:ext cx="5965825" cy="3355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731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811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0994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967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386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7858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629408"/>
            <a:ext cx="28448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3EBE4-9362-448B-A99A-4CDDFAA967B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29-Apr-23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737600" y="6629408"/>
            <a:ext cx="28448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68359-CF0A-4AE0-8D6E-D636389B6DF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Line 105"/>
          <p:cNvSpPr>
            <a:spLocks noChangeShapeType="1"/>
          </p:cNvSpPr>
          <p:nvPr userDrawn="1"/>
        </p:nvSpPr>
        <p:spPr bwMode="auto">
          <a:xfrm>
            <a:off x="1406774" y="685800"/>
            <a:ext cx="10785231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I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923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0" y="6524977"/>
            <a:ext cx="12192000" cy="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4032251" y="6550728"/>
            <a:ext cx="4127500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i="1" kern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i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US" sz="1200" b="1" i="1" kern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200" b="1" i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rime </a:t>
            </a:r>
            <a:r>
              <a:rPr lang="en-US" sz="1200" b="1" i="1" kern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1200" b="1" i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- Towards Excellence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0" y="6527087"/>
            <a:ext cx="27432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Endurance</a:t>
            </a:r>
            <a:r>
              <a:rPr lang="en-US" sz="1400" b="1" kern="0" baseline="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Braking Division</a:t>
            </a:r>
            <a:endParaRPr lang="en-US" sz="1400" b="1" kern="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11"/>
          <p:cNvSpPr txBox="1">
            <a:spLocks noChangeArrowheads="1"/>
          </p:cNvSpPr>
          <p:nvPr userDrawn="1"/>
        </p:nvSpPr>
        <p:spPr bwMode="auto">
          <a:xfrm>
            <a:off x="11642729" y="6515629"/>
            <a:ext cx="5492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fld id="{DB82989F-7ADD-44E0-80E7-2076C06C2510}" type="slidenum">
              <a:rPr lang="en-US" sz="1200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12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13620" y="550944"/>
            <a:ext cx="12168000" cy="0"/>
          </a:xfrm>
          <a:prstGeom prst="line">
            <a:avLst/>
          </a:prstGeom>
          <a:ln w="19050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endurance-logo"/>
          <p:cNvPicPr preferRelativeResize="0">
            <a:picLocks noChangeArrowheads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3" y="28212"/>
            <a:ext cx="1645920" cy="4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49971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50" r:id="rId3"/>
    <p:sldLayoutId id="2147483651" r:id="rId4"/>
    <p:sldLayoutId id="2147483664" r:id="rId5"/>
    <p:sldLayoutId id="214748366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utoShape 4" descr="Image result for quality"/>
          <p:cNvSpPr>
            <a:spLocks noChangeAspect="1" noChangeArrowheads="1"/>
          </p:cNvSpPr>
          <p:nvPr/>
        </p:nvSpPr>
        <p:spPr bwMode="auto">
          <a:xfrm>
            <a:off x="1679575" y="-144463"/>
            <a:ext cx="440267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5" name="AutoShape 6" descr="Image result for quality"/>
          <p:cNvSpPr>
            <a:spLocks noChangeAspect="1" noChangeArrowheads="1"/>
          </p:cNvSpPr>
          <p:nvPr/>
        </p:nvSpPr>
        <p:spPr bwMode="auto">
          <a:xfrm>
            <a:off x="1831974" y="7940"/>
            <a:ext cx="440267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6" name="AutoShape 8" descr="Image result for quality"/>
          <p:cNvSpPr>
            <a:spLocks noChangeAspect="1" noChangeArrowheads="1"/>
          </p:cNvSpPr>
          <p:nvPr/>
        </p:nvSpPr>
        <p:spPr bwMode="auto">
          <a:xfrm>
            <a:off x="1984375" y="160340"/>
            <a:ext cx="440267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4055" y="1275009"/>
            <a:ext cx="5943600" cy="4491935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ctr"/>
            <a:endParaRPr lang="en-US" sz="1400" b="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205868" y="1275009"/>
            <a:ext cx="5943600" cy="449193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 dirty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25953" y="45778"/>
            <a:ext cx="6283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solidFill>
                  <a:srgbClr val="0000CC"/>
                </a:solidFill>
                <a:latin typeface="Trebuchet MS" panose="020B0603020202020204" pitchFamily="34" charset="0"/>
              </a:rPr>
              <a:t>Improvement in </a:t>
            </a:r>
            <a:r>
              <a:rPr lang="en-IN" sz="2400" dirty="0" smtClean="0">
                <a:solidFill>
                  <a:srgbClr val="0000CC"/>
                </a:solidFill>
                <a:latin typeface="Trebuchet MS" panose="020B0603020202020204" pitchFamily="34" charset="0"/>
              </a:rPr>
              <a:t>Inspection &amp; Packing</a:t>
            </a:r>
            <a:endParaRPr lang="en-IN" sz="2400" dirty="0">
              <a:solidFill>
                <a:srgbClr val="0000CC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28618" y="984135"/>
            <a:ext cx="1369179" cy="276999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200" b="1"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After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34575" y="999920"/>
            <a:ext cx="1164651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Arial Narrow" panose="020B0606020202030204" pitchFamily="34" charset="0"/>
              </a:rPr>
              <a:t>Before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0995" y="5879800"/>
            <a:ext cx="5007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Packing person inadequate knowledge of part and OPL Q alert not displayed at packing and inspection stage.</a:t>
            </a:r>
            <a:endParaRPr lang="en-US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12" r="25525"/>
          <a:stretch/>
        </p:blipFill>
        <p:spPr bwMode="auto">
          <a:xfrm>
            <a:off x="702555" y="1330084"/>
            <a:ext cx="4652285" cy="4390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498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13092</TotalTime>
  <Words>26</Words>
  <Application>Microsoft Office PowerPoint</Application>
  <PresentationFormat>Custom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ADMINPC</cp:lastModifiedBy>
  <cp:revision>970</cp:revision>
  <cp:lastPrinted>2023-04-14T11:17:12Z</cp:lastPrinted>
  <dcterms:created xsi:type="dcterms:W3CDTF">2018-06-27T12:52:45Z</dcterms:created>
  <dcterms:modified xsi:type="dcterms:W3CDTF">2023-04-29T12:22:11Z</dcterms:modified>
</cp:coreProperties>
</file>