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662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CC66"/>
    <a:srgbClr val="0000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90" d="100"/>
          <a:sy n="90" d="100"/>
        </p:scale>
        <p:origin x="-480" y="-96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29-04-2023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6362"/>
            <a:ext cx="5486400" cy="3916115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4600"/>
            <a:ext cx="596582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9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8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85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08"/>
            <a:ext cx="28448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EBE4-9362-448B-A99A-4CDDFAA967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629408"/>
            <a:ext cx="28448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Line 105"/>
          <p:cNvSpPr>
            <a:spLocks noChangeShapeType="1"/>
          </p:cNvSpPr>
          <p:nvPr userDrawn="1"/>
        </p:nvSpPr>
        <p:spPr bwMode="auto">
          <a:xfrm>
            <a:off x="1406774" y="685800"/>
            <a:ext cx="1078523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2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524977"/>
            <a:ext cx="1219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32251" y="6550728"/>
            <a:ext cx="41275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- Towards Excellence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7087"/>
            <a:ext cx="2743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Endurance</a:t>
            </a:r>
            <a:r>
              <a:rPr lang="en-US" sz="1400" b="1" kern="0" baseline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Braking Division</a:t>
            </a:r>
            <a:endParaRPr lang="en-US" sz="1400" b="1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642729" y="6515629"/>
            <a:ext cx="549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DB82989F-7ADD-44E0-80E7-2076C06C2510}" type="slidenum">
              <a:rPr lang="en-US" sz="1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3620" y="550944"/>
            <a:ext cx="12168000" cy="0"/>
          </a:xfrm>
          <a:prstGeom prst="line">
            <a:avLst/>
          </a:prstGeom>
          <a:ln w="190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ndurance-logo"/>
          <p:cNvPicPr preferRelativeResize="0">
            <a:picLocks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" y="28212"/>
            <a:ext cx="1645920" cy="4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9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51" r:id="rId4"/>
    <p:sldLayoutId id="2147483664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5" y="-144463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40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5" y="160340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055" y="1275009"/>
            <a:ext cx="5943600" cy="449193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ctr"/>
            <a:endParaRPr lang="en-US" sz="14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1275009"/>
            <a:ext cx="5943600" cy="449193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8214" y="120209"/>
            <a:ext cx="423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Improvement in Inspection</a:t>
            </a:r>
            <a:endParaRPr lang="en-IN" sz="2400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388" y="1347523"/>
            <a:ext cx="5410200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428618" y="984135"/>
            <a:ext cx="1369179" cy="27699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After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4575" y="999920"/>
            <a:ext cx="1164651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Before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61801" y="5872705"/>
            <a:ext cx="500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Standard SESG provided for inspection in place of digital </a:t>
            </a:r>
            <a:r>
              <a:rPr lang="en-US" dirty="0" err="1" smtClean="0"/>
              <a:t>vernier</a:t>
            </a:r>
            <a:r>
              <a:rPr lang="en-US" dirty="0"/>
              <a:t> </a:t>
            </a:r>
            <a:r>
              <a:rPr lang="en-US" dirty="0" smtClean="0"/>
              <a:t>and 100% inspection.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13084</TotalTime>
  <Words>21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969</cp:revision>
  <cp:lastPrinted>2023-04-14T11:17:12Z</cp:lastPrinted>
  <dcterms:created xsi:type="dcterms:W3CDTF">2018-06-27T12:52:45Z</dcterms:created>
  <dcterms:modified xsi:type="dcterms:W3CDTF">2023-04-29T11:07:42Z</dcterms:modified>
</cp:coreProperties>
</file>