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62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66"/>
    <a:srgbClr val="0000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34"/>
  </p:normalViewPr>
  <p:slideViewPr>
    <p:cSldViewPr snapToGrid="0" snapToObjects="1">
      <p:cViewPr>
        <p:scale>
          <a:sx n="90" d="100"/>
          <a:sy n="90" d="100"/>
        </p:scale>
        <p:origin x="-480" y="-9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29-04-2023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4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5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5" y="1603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09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09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4" y="120209"/>
            <a:ext cx="423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Improvement in Inspection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17" y="1310783"/>
            <a:ext cx="55784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428618" y="984135"/>
            <a:ext cx="1369179" cy="27699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4575" y="99992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0995" y="5879800"/>
            <a:ext cx="500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Sampling basis inspection as per IS:2500 and checking done by </a:t>
            </a:r>
            <a:r>
              <a:rPr lang="en-US" dirty="0" err="1"/>
              <a:t>vernier</a:t>
            </a:r>
            <a:r>
              <a:rPr lang="en-US" dirty="0"/>
              <a:t> caliper.</a:t>
            </a:r>
          </a:p>
        </p:txBody>
      </p:sp>
    </p:spTree>
    <p:extLst>
      <p:ext uri="{BB962C8B-B14F-4D97-AF65-F5344CB8AC3E}">
        <p14:creationId xmlns:p14="http://schemas.microsoft.com/office/powerpoint/2010/main" val="18649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13084</TotalTime>
  <Words>19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969</cp:revision>
  <cp:lastPrinted>2023-04-14T11:17:12Z</cp:lastPrinted>
  <dcterms:created xsi:type="dcterms:W3CDTF">2018-06-27T12:52:45Z</dcterms:created>
  <dcterms:modified xsi:type="dcterms:W3CDTF">2023-04-29T11:07:16Z</dcterms:modified>
</cp:coreProperties>
</file>