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CE3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6D107-CF6D-4F69-8FB0-F6276231CF18}" type="datetimeFigureOut">
              <a:rPr lang="en-IN" smtClean="0"/>
              <a:pPr/>
              <a:t>05-06-2023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DFBE3-8292-4CD4-A7C8-B76E37036DF0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83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000481"/>
              </p:ext>
            </p:extLst>
          </p:nvPr>
        </p:nvGraphicFramePr>
        <p:xfrm>
          <a:off x="90050" y="875071"/>
          <a:ext cx="8988280" cy="5958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2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402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 </a:t>
                      </a:r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8997">
                <a:tc>
                  <a:txBody>
                    <a:bodyPr/>
                    <a:lstStyle/>
                    <a:p>
                      <a:endParaRPr lang="en-IN" sz="1400" i="1" dirty="0">
                        <a:latin typeface="+mj-lt"/>
                      </a:endParaRPr>
                    </a:p>
                  </a:txBody>
                  <a:tcPr marT="45751" marB="457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3949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0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rPr>
                        <a:t>Forming at one side , As installed new carbide bush into mounting bottom block , It has tapper up to 1.0 mm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51" marB="45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+mn-cs"/>
                        </a:rPr>
                        <a:t>Carbide bush verified for parallelism 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+mn-cs"/>
                        </a:rPr>
                        <a:t>Observed parallelism up to 1.0 mm its rework grinding operation.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+mn-cs"/>
                        </a:rPr>
                        <a:t>After rework Carbide bush verified and its observed 0.12 mm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+mn-cs"/>
                        </a:rPr>
                        <a:t>Made a SOP for carbide bush installation.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+mn-cs"/>
                        </a:rPr>
                        <a:t>At stored location, All carbide bush verified.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+mn-cs"/>
                        </a:rPr>
                        <a:t>While production , First part of the shift its’ verify by Profile projector.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+mn-cs"/>
                        </a:rPr>
                        <a:t>Awareness training provided to final inspector </a:t>
                      </a:r>
                    </a:p>
                  </a:txBody>
                  <a:tcPr marT="45751" marB="45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371600" y="190984"/>
            <a:ext cx="6506408" cy="338554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rm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ACTIONS FOR BOTTOM  CAP OFFSET  PUNCHING</a:t>
            </a:r>
            <a:endParaRPr lang="en-IN" altLang="en-US" sz="16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7328" y="562505"/>
            <a:ext cx="2808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Supplier: </a:t>
            </a:r>
            <a:r>
              <a:rPr lang="en-US" altLang="en-US" sz="1100" dirty="0">
                <a:solidFill>
                  <a:srgbClr val="0000FF"/>
                </a:solidFill>
                <a:latin typeface="Verdana" panose="020B0604030504040204" pitchFamily="34" charset="0"/>
              </a:rPr>
              <a:t>Saptagiri Industries.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654424" y="562505"/>
            <a:ext cx="361017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Operation:</a:t>
            </a:r>
            <a:r>
              <a:rPr lang="en-US" altLang="en-US" sz="1100" dirty="0">
                <a:solidFill>
                  <a:srgbClr val="0000FF"/>
                </a:solidFill>
                <a:latin typeface="Verdana" panose="020B0604030504040204" pitchFamily="34" charset="0"/>
              </a:rPr>
              <a:t> Bottom cap Offset punching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400800" y="562505"/>
            <a:ext cx="2628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Implementation Date: </a:t>
            </a:r>
            <a:r>
              <a:rPr lang="en-US" altLang="en-US" sz="1100" dirty="0">
                <a:solidFill>
                  <a:srgbClr val="0000FF"/>
                </a:solidFill>
                <a:latin typeface="Verdana" panose="020B0604030504040204" pitchFamily="34" charset="0"/>
              </a:rPr>
              <a:t>18.04.2023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487859" y="915036"/>
            <a:ext cx="1407741" cy="3365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prstClr val="white"/>
                </a:solidFill>
              </a:rPr>
              <a:t>BEFORE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172200" y="914400"/>
            <a:ext cx="1437693" cy="339725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AFTER</a:t>
            </a: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304800" y="1508276"/>
            <a:ext cx="1686690" cy="477054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700" b="1" dirty="0">
                <a:solidFill>
                  <a:srgbClr val="0000FF"/>
                </a:solidFill>
                <a:latin typeface="Verdana" panose="020B0604030504040204" pitchFamily="34" charset="0"/>
              </a:rPr>
              <a:t>Problem/Present Status</a:t>
            </a:r>
            <a:r>
              <a:rPr lang="en-US" altLang="en-US" sz="900" b="1" dirty="0">
                <a:solidFill>
                  <a:srgbClr val="0000FF"/>
                </a:solidFill>
                <a:latin typeface="Verdana" panose="020B0604030504040204" pitchFamily="34" charset="0"/>
              </a:rPr>
              <a:t>:</a:t>
            </a:r>
            <a:r>
              <a:rPr lang="en-US" altLang="en-US" sz="800" dirty="0">
                <a:latin typeface="Verdana" panose="020B0604030504040204" pitchFamily="34" charset="0"/>
              </a:rPr>
              <a:t> Bottom  cap. Offset  Punching </a:t>
            </a:r>
            <a:endParaRPr lang="en-US" altLang="en-US" sz="900" dirty="0">
              <a:latin typeface="Verdan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19400" y="2514600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RM inspection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95600" y="2916431"/>
            <a:ext cx="1080000" cy="3048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Sheet  shearing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95600" y="3449018"/>
            <a:ext cx="1080000" cy="3048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Blanking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19400" y="2209800"/>
            <a:ext cx="1211533" cy="288000"/>
          </a:xfrm>
          <a:prstGeom prst="rect">
            <a:avLst/>
          </a:prstGeom>
          <a:solidFill>
            <a:srgbClr val="FFC000"/>
          </a:solidFill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Material flow</a:t>
            </a:r>
          </a:p>
        </p:txBody>
      </p:sp>
      <p:sp>
        <p:nvSpPr>
          <p:cNvPr id="20" name="Down Arrow 19"/>
          <p:cNvSpPr/>
          <p:nvPr/>
        </p:nvSpPr>
        <p:spPr>
          <a:xfrm>
            <a:off x="3276600" y="2667000"/>
            <a:ext cx="181549" cy="2562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Down Arrow 20"/>
          <p:cNvSpPr/>
          <p:nvPr/>
        </p:nvSpPr>
        <p:spPr>
          <a:xfrm>
            <a:off x="3276600" y="3266100"/>
            <a:ext cx="181549" cy="2286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Rectangle 23"/>
          <p:cNvSpPr/>
          <p:nvPr/>
        </p:nvSpPr>
        <p:spPr>
          <a:xfrm>
            <a:off x="2895600" y="3979991"/>
            <a:ext cx="1066800" cy="228600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400" dirty="0">
                <a:solidFill>
                  <a:schemeClr val="tx1"/>
                </a:solidFill>
              </a:rPr>
              <a:t>Forming</a:t>
            </a:r>
          </a:p>
        </p:txBody>
      </p:sp>
      <p:sp>
        <p:nvSpPr>
          <p:cNvPr id="34" name="Right Arrow 33"/>
          <p:cNvSpPr/>
          <p:nvPr/>
        </p:nvSpPr>
        <p:spPr>
          <a:xfrm rot="10800000" flipH="1" flipV="1">
            <a:off x="2133600" y="1676400"/>
            <a:ext cx="381001" cy="147915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5" name="Rectangle 44"/>
          <p:cNvSpPr/>
          <p:nvPr/>
        </p:nvSpPr>
        <p:spPr>
          <a:xfrm>
            <a:off x="216195" y="2122536"/>
            <a:ext cx="2450804" cy="993282"/>
          </a:xfrm>
          <a:prstGeom prst="rect">
            <a:avLst/>
          </a:prstGeom>
          <a:solidFill>
            <a:srgbClr val="FFC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000" dirty="0">
                <a:solidFill>
                  <a:schemeClr val="tx1"/>
                </a:solidFill>
                <a:latin typeface="Verdana" panose="020B0604030504040204" pitchFamily="34" charset="0"/>
              </a:rPr>
              <a:t>Forming at one side , As installed new carbide bush into mounting bottom block , It has tapper up to 1.0 mm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741690" y="3984563"/>
            <a:ext cx="1188000" cy="255999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rgbClr val="92D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N" sz="20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76200" y="533400"/>
            <a:ext cx="8992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0050" y="108858"/>
            <a:ext cx="8992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7772400" y="2514600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RM inspection</a:t>
            </a:r>
          </a:p>
        </p:txBody>
      </p:sp>
      <p:sp>
        <p:nvSpPr>
          <p:cNvPr id="72" name="Rectangle 71"/>
          <p:cNvSpPr/>
          <p:nvPr/>
        </p:nvSpPr>
        <p:spPr>
          <a:xfrm>
            <a:off x="7786659" y="4015721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000" dirty="0">
                <a:solidFill>
                  <a:schemeClr val="tx1"/>
                </a:solidFill>
              </a:rPr>
              <a:t>Forming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772400" y="2209800"/>
            <a:ext cx="1211533" cy="288000"/>
          </a:xfrm>
          <a:prstGeom prst="rect">
            <a:avLst/>
          </a:prstGeom>
          <a:solidFill>
            <a:srgbClr val="FFC000"/>
          </a:solidFill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Material flow</a:t>
            </a:r>
          </a:p>
        </p:txBody>
      </p:sp>
      <p:sp>
        <p:nvSpPr>
          <p:cNvPr id="77" name="Down Arrow 76"/>
          <p:cNvSpPr/>
          <p:nvPr/>
        </p:nvSpPr>
        <p:spPr>
          <a:xfrm>
            <a:off x="8229599" y="2743200"/>
            <a:ext cx="169953" cy="25229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2" name="Down Arrow 81"/>
          <p:cNvSpPr/>
          <p:nvPr/>
        </p:nvSpPr>
        <p:spPr>
          <a:xfrm>
            <a:off x="8274142" y="3727672"/>
            <a:ext cx="162975" cy="2286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3" name="Rectangle 82"/>
          <p:cNvSpPr/>
          <p:nvPr/>
        </p:nvSpPr>
        <p:spPr>
          <a:xfrm>
            <a:off x="7804323" y="3008623"/>
            <a:ext cx="1066800" cy="2562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Sheet  shearing</a:t>
            </a:r>
          </a:p>
        </p:txBody>
      </p:sp>
      <p:sp>
        <p:nvSpPr>
          <p:cNvPr id="84" name="Rectangle 83"/>
          <p:cNvSpPr/>
          <p:nvPr/>
        </p:nvSpPr>
        <p:spPr>
          <a:xfrm>
            <a:off x="7786659" y="3486898"/>
            <a:ext cx="1080000" cy="2286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Blanking</a:t>
            </a:r>
          </a:p>
        </p:txBody>
      </p:sp>
      <p:sp>
        <p:nvSpPr>
          <p:cNvPr id="86" name="Down Arrow 85"/>
          <p:cNvSpPr/>
          <p:nvPr/>
        </p:nvSpPr>
        <p:spPr>
          <a:xfrm>
            <a:off x="8259538" y="3252200"/>
            <a:ext cx="169953" cy="3048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532606" y="3504406"/>
            <a:ext cx="304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762000" y="3504406"/>
            <a:ext cx="304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7771087" y="5354626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Packing</a:t>
            </a:r>
          </a:p>
        </p:txBody>
      </p:sp>
      <p:sp>
        <p:nvSpPr>
          <p:cNvPr id="69" name="Down Arrow 68"/>
          <p:cNvSpPr/>
          <p:nvPr/>
        </p:nvSpPr>
        <p:spPr>
          <a:xfrm>
            <a:off x="8242682" y="5095543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0" name="Rectangle 69"/>
          <p:cNvSpPr/>
          <p:nvPr/>
        </p:nvSpPr>
        <p:spPr>
          <a:xfrm>
            <a:off x="7726090" y="4807428"/>
            <a:ext cx="1219200" cy="2286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Final Inspection</a:t>
            </a:r>
          </a:p>
        </p:txBody>
      </p:sp>
      <p:sp>
        <p:nvSpPr>
          <p:cNvPr id="79" name="Down Arrow 78"/>
          <p:cNvSpPr/>
          <p:nvPr/>
        </p:nvSpPr>
        <p:spPr>
          <a:xfrm>
            <a:off x="8229600" y="4191000"/>
            <a:ext cx="162975" cy="1524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5" name="Rectangle 104"/>
          <p:cNvSpPr/>
          <p:nvPr/>
        </p:nvSpPr>
        <p:spPr>
          <a:xfrm>
            <a:off x="2895600" y="5340461"/>
            <a:ext cx="1080000" cy="1800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Packing</a:t>
            </a:r>
          </a:p>
        </p:txBody>
      </p:sp>
      <p:sp>
        <p:nvSpPr>
          <p:cNvPr id="109" name="Down Arrow 108"/>
          <p:cNvSpPr/>
          <p:nvPr/>
        </p:nvSpPr>
        <p:spPr>
          <a:xfrm>
            <a:off x="3313265" y="5143488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0" name="Rectangle 109"/>
          <p:cNvSpPr/>
          <p:nvPr/>
        </p:nvSpPr>
        <p:spPr>
          <a:xfrm>
            <a:off x="2833974" y="4419600"/>
            <a:ext cx="1066800" cy="2286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Face Turning</a:t>
            </a:r>
          </a:p>
        </p:txBody>
      </p:sp>
      <p:sp>
        <p:nvSpPr>
          <p:cNvPr id="111" name="Down Arrow 110"/>
          <p:cNvSpPr/>
          <p:nvPr/>
        </p:nvSpPr>
        <p:spPr>
          <a:xfrm>
            <a:off x="3293747" y="4240562"/>
            <a:ext cx="164402" cy="1524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2" name="Down Arrow 111"/>
          <p:cNvSpPr/>
          <p:nvPr/>
        </p:nvSpPr>
        <p:spPr>
          <a:xfrm>
            <a:off x="3259453" y="3784908"/>
            <a:ext cx="181549" cy="21343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113" name="Picture 1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1" y="1447800"/>
            <a:ext cx="1371600" cy="685799"/>
          </a:xfrm>
          <a:prstGeom prst="rect">
            <a:avLst/>
          </a:prstGeom>
          <a:noFill/>
        </p:spPr>
      </p:pic>
      <p:pic>
        <p:nvPicPr>
          <p:cNvPr id="115" name="Picture 1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2763" y="4495800"/>
            <a:ext cx="1312237" cy="999800"/>
          </a:xfrm>
          <a:prstGeom prst="rect">
            <a:avLst/>
          </a:prstGeom>
          <a:noFill/>
        </p:spPr>
      </p:pic>
      <p:pic>
        <p:nvPicPr>
          <p:cNvPr id="116" name="Picture 1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1447800"/>
            <a:ext cx="959017" cy="674736"/>
          </a:xfrm>
          <a:prstGeom prst="rect">
            <a:avLst/>
          </a:prstGeom>
          <a:noFill/>
        </p:spPr>
      </p:pic>
      <p:pic>
        <p:nvPicPr>
          <p:cNvPr id="1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9420" y="4660106"/>
            <a:ext cx="1364652" cy="811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Picture 3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5950" y="2419350"/>
            <a:ext cx="838201" cy="110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" name="Rectangle 128"/>
          <p:cNvSpPr/>
          <p:nvPr/>
        </p:nvSpPr>
        <p:spPr>
          <a:xfrm>
            <a:off x="2895600" y="4850162"/>
            <a:ext cx="1066800" cy="3048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Final Inspection</a:t>
            </a:r>
          </a:p>
        </p:txBody>
      </p:sp>
      <p:sp>
        <p:nvSpPr>
          <p:cNvPr id="130" name="Down Arrow 129"/>
          <p:cNvSpPr/>
          <p:nvPr/>
        </p:nvSpPr>
        <p:spPr>
          <a:xfrm>
            <a:off x="3289916" y="4639389"/>
            <a:ext cx="164402" cy="2286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1" name="Rectangle 130"/>
          <p:cNvSpPr/>
          <p:nvPr/>
        </p:nvSpPr>
        <p:spPr>
          <a:xfrm>
            <a:off x="7696200" y="4351736"/>
            <a:ext cx="1219200" cy="22860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Face Turning</a:t>
            </a:r>
          </a:p>
        </p:txBody>
      </p:sp>
      <p:sp>
        <p:nvSpPr>
          <p:cNvPr id="133" name="Down Arrow 132"/>
          <p:cNvSpPr/>
          <p:nvPr/>
        </p:nvSpPr>
        <p:spPr>
          <a:xfrm>
            <a:off x="8244914" y="4554786"/>
            <a:ext cx="164402" cy="2286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134" name="Picture 13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3594" y="3262743"/>
            <a:ext cx="1591234" cy="1717523"/>
          </a:xfrm>
          <a:prstGeom prst="rect">
            <a:avLst/>
          </a:prstGeom>
          <a:noFill/>
        </p:spPr>
      </p:pic>
      <p:pic>
        <p:nvPicPr>
          <p:cNvPr id="135" name="Picture 13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6994" y="4405744"/>
            <a:ext cx="936020" cy="1039094"/>
          </a:xfrm>
          <a:prstGeom prst="rect">
            <a:avLst/>
          </a:prstGeom>
          <a:noFill/>
        </p:spPr>
      </p:pic>
      <p:pic>
        <p:nvPicPr>
          <p:cNvPr id="138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56137" y="3581400"/>
            <a:ext cx="89299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8">
            <a:extLst>
              <a:ext uri="{FF2B5EF4-FFF2-40B4-BE49-F238E27FC236}">
                <a16:creationId xmlns:a16="http://schemas.microsoft.com/office/drawing/2014/main" id="{9FC3D864-0997-974E-D5CB-D6DC5F854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018878" y="1333499"/>
            <a:ext cx="168583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73FF392-90B6-28D7-7CFD-4473F83BAFE9}"/>
              </a:ext>
            </a:extLst>
          </p:cNvPr>
          <p:cNvSpPr/>
          <p:nvPr/>
        </p:nvSpPr>
        <p:spPr>
          <a:xfrm>
            <a:off x="5931681" y="3323141"/>
            <a:ext cx="1764519" cy="419100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  <a:defRPr/>
            </a:pPr>
            <a:r>
              <a:rPr kumimoji="0" lang="en-US" altLang="en-US" sz="9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Gulim" pitchFamily="34" charset="-127"/>
                <a:cs typeface="+mn-cs"/>
              </a:rPr>
              <a:t>Made a SOP for carbide bush installation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0F23B82-36A6-755B-2783-B631E4591280}"/>
              </a:ext>
            </a:extLst>
          </p:cNvPr>
          <p:cNvSpPr/>
          <p:nvPr/>
        </p:nvSpPr>
        <p:spPr>
          <a:xfrm>
            <a:off x="5901338" y="3891626"/>
            <a:ext cx="1764519" cy="419100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en-US" sz="9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Gulim" pitchFamily="34" charset="-127"/>
                <a:cs typeface="+mn-cs"/>
              </a:rPr>
              <a:t>While production , First part of the shift its’ verify by Profile projector.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CE66CD-7844-1BB5-BB3D-C17468046A73}"/>
              </a:ext>
            </a:extLst>
          </p:cNvPr>
          <p:cNvSpPr/>
          <p:nvPr/>
        </p:nvSpPr>
        <p:spPr>
          <a:xfrm>
            <a:off x="5901338" y="2743815"/>
            <a:ext cx="1764519" cy="419100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en-US" sz="9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Gulim" pitchFamily="34" charset="-127"/>
                <a:cs typeface="+mn-cs"/>
              </a:rPr>
              <a:t>After rework Carbide bush verified and its observed 0.12 mm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F844EC-0D76-69C1-B4BE-2098B1487EFC}"/>
              </a:ext>
            </a:extLst>
          </p:cNvPr>
          <p:cNvSpPr/>
          <p:nvPr/>
        </p:nvSpPr>
        <p:spPr>
          <a:xfrm>
            <a:off x="5912739" y="2108539"/>
            <a:ext cx="1764519" cy="419100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  <a:defRPr/>
            </a:pPr>
            <a:r>
              <a:rPr kumimoji="0" lang="en-US" altLang="en-US" sz="9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Gulim" pitchFamily="34" charset="-127"/>
                <a:cs typeface="+mn-cs"/>
              </a:rPr>
              <a:t>Observed parallelism up to 1.0 mm its rework grinding operation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4F883A-F265-4180-8DA4-DB074931E36E}"/>
              </a:ext>
            </a:extLst>
          </p:cNvPr>
          <p:cNvSpPr/>
          <p:nvPr/>
        </p:nvSpPr>
        <p:spPr>
          <a:xfrm>
            <a:off x="5912740" y="1508276"/>
            <a:ext cx="1764519" cy="419100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  <a:defRPr/>
            </a:pPr>
            <a:r>
              <a:rPr kumimoji="0" lang="en-US" altLang="en-US" sz="9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Gulim" pitchFamily="34" charset="-127"/>
                <a:cs typeface="+mn-cs"/>
              </a:rPr>
              <a:t>Carbide bush verified for parallelism 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60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216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SUNIL MOGAL</dc:creator>
  <cp:lastModifiedBy>NITIN WAGADE</cp:lastModifiedBy>
  <cp:revision>177</cp:revision>
  <cp:lastPrinted>2022-07-26T10:09:12Z</cp:lastPrinted>
  <dcterms:created xsi:type="dcterms:W3CDTF">2006-08-16T00:00:00Z</dcterms:created>
  <dcterms:modified xsi:type="dcterms:W3CDTF">2023-06-05T09:37:18Z</dcterms:modified>
</cp:coreProperties>
</file>