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12-Jun-23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DRILL MACHINE :-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SE/CNC/02                                                                     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Date: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25/05/2023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517707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100" b="1" dirty="0" smtClean="0">
                <a:solidFill>
                  <a:srgbClr val="C0504D"/>
                </a:solidFill>
                <a:latin typeface="Verdana" pitchFamily="34" charset="0"/>
              </a:rPr>
              <a:t>: </a:t>
            </a: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100" b="1" dirty="0">
              <a:solidFill>
                <a:srgbClr val="C0504D"/>
              </a:solidFill>
              <a:latin typeface="Verdana" pitchFamily="34" charset="0"/>
            </a:endParaRP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3962400" cy="74084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defTabSz="457200">
              <a:spcBef>
                <a:spcPct val="5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smtClean="0"/>
              <a:t>Machining </a:t>
            </a:r>
            <a:r>
              <a:rPr lang="en-US" sz="1200" b="1" dirty="0"/>
              <a:t>operation method changed from conventional machine to CNC machining</a:t>
            </a:r>
            <a:r>
              <a:rPr lang="en-US" sz="1200" b="1" dirty="0" smtClean="0"/>
              <a:t>.</a:t>
            </a:r>
            <a:endParaRPr lang="en-US" altLang="en-US" sz="1200" b="1" dirty="0">
              <a:latin typeface="Verdan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6438900"/>
            <a:ext cx="8648700" cy="309958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C0504D"/>
                </a:solidFill>
                <a:latin typeface="Verdana" pitchFamily="34" charset="0"/>
              </a:rPr>
              <a:t>Benefits </a:t>
            </a:r>
            <a:r>
              <a:rPr lang="en-GB" altLang="en-US" sz="1400" b="1" dirty="0" smtClean="0">
                <a:solidFill>
                  <a:srgbClr val="C0504D"/>
                </a:solidFill>
                <a:latin typeface="Verdana" pitchFamily="34" charset="0"/>
              </a:rPr>
              <a:t>:- </a:t>
            </a:r>
            <a:r>
              <a:rPr lang="en-GB" altLang="en-US" sz="1400" b="1" dirty="0" smtClean="0">
                <a:latin typeface="Verdana" pitchFamily="34" charset="0"/>
              </a:rPr>
              <a:t>Customer complaint eliminated permanently. </a:t>
            </a:r>
            <a:endParaRPr lang="en-GB" altLang="en-US" sz="1400" b="1" dirty="0">
              <a:latin typeface="Verdana" pitchFamily="34" charset="0"/>
            </a:endParaRPr>
          </a:p>
        </p:txBody>
      </p:sp>
      <p:sp>
        <p:nvSpPr>
          <p:cNvPr id="32780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Machining stage</a:t>
            </a:r>
            <a:endParaRPr lang="en-US" altLang="en-US" sz="24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"/>
            <a:ext cx="685800" cy="66242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133600"/>
            <a:ext cx="3878263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413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18</cp:revision>
  <dcterms:created xsi:type="dcterms:W3CDTF">2006-08-16T00:00:00Z</dcterms:created>
  <dcterms:modified xsi:type="dcterms:W3CDTF">2023-06-12T11:31:47Z</dcterms:modified>
</cp:coreProperties>
</file>