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51765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5240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981200"/>
            <a:ext cx="3949700" cy="3352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SE/SSAL/01                                                                      Date: 25/05/2023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997075"/>
            <a:ext cx="4038600" cy="333692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424488"/>
            <a:ext cx="3973512" cy="856261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>
                <a:solidFill>
                  <a:srgbClr val="C0504D"/>
                </a:solidFill>
                <a:latin typeface="Verdana" pitchFamily="34" charset="0"/>
              </a:rPr>
              <a:t>Problem/Present Status:</a:t>
            </a: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 err="1">
                <a:latin typeface="Verdana" pitchFamily="34" charset="0"/>
              </a:rPr>
              <a:t>Traub</a:t>
            </a:r>
            <a:r>
              <a:rPr lang="en-US" altLang="en-US" sz="1100" b="1" dirty="0">
                <a:latin typeface="Verdana" pitchFamily="34" charset="0"/>
              </a:rPr>
              <a:t> machining (conventional machine ) are being used for turning, grooving and facing operation in place of CNC machining operation.</a:t>
            </a:r>
            <a:endParaRPr lang="en-GB" altLang="en-US" sz="1100" b="1" dirty="0">
              <a:latin typeface="Verdana" pitchFamily="34" charset="0"/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429250"/>
            <a:ext cx="3962400" cy="556179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endParaRPr lang="en-US" altLang="en-US" sz="1200" b="1" dirty="0"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200" b="1" dirty="0"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438900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latin typeface="Verdana" pitchFamily="34" charset="0"/>
              </a:rPr>
              <a:t>NA</a:t>
            </a:r>
            <a:endParaRPr lang="en-GB" altLang="en-US" sz="1400" b="1" dirty="0"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Machining stage</a:t>
            </a:r>
            <a:endParaRPr lang="en-US" altLang="en-US" sz="2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1"/>
          <a:stretch/>
        </p:blipFill>
        <p:spPr bwMode="auto">
          <a:xfrm>
            <a:off x="287862" y="2247900"/>
            <a:ext cx="3865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44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ADMINPC</dc:creator>
  <cp:lastModifiedBy>ADMINPC</cp:lastModifiedBy>
  <cp:revision>18</cp:revision>
  <dcterms:created xsi:type="dcterms:W3CDTF">2006-08-16T00:00:00Z</dcterms:created>
  <dcterms:modified xsi:type="dcterms:W3CDTF">2023-06-12T11:32:37Z</dcterms:modified>
</cp:coreProperties>
</file>