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73" r:id="rId2"/>
    <p:sldMasterId id="2147483699" r:id="rId3"/>
    <p:sldMasterId id="2147483711" r:id="rId4"/>
    <p:sldMasterId id="2147483723" r:id="rId5"/>
    <p:sldMasterId id="2147483735" r:id="rId6"/>
  </p:sldMasterIdLst>
  <p:notesMasterIdLst>
    <p:notesMasterId r:id="rId8"/>
  </p:notesMasterIdLst>
  <p:handoutMasterIdLst>
    <p:handoutMasterId r:id="rId9"/>
  </p:handoutMasterIdLst>
  <p:sldIdLst>
    <p:sldId id="1793" r:id="rId7"/>
  </p:sldIdLst>
  <p:sldSz cx="12192000" cy="6858000"/>
  <p:notesSz cx="9926638" cy="1435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  <a:srgbClr val="0000CC"/>
    <a:srgbClr val="0066FF"/>
    <a:srgbClr val="FFFF99"/>
    <a:srgbClr val="FF5050"/>
    <a:srgbClr val="FF9999"/>
    <a:srgbClr val="FF7C80"/>
    <a:srgbClr val="FF6699"/>
    <a:srgbClr val="33CC33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1757" autoAdjust="0"/>
  </p:normalViewPr>
  <p:slideViewPr>
    <p:cSldViewPr snapToGrid="0">
      <p:cViewPr>
        <p:scale>
          <a:sx n="75" d="100"/>
          <a:sy n="75" d="100"/>
        </p:scale>
        <p:origin x="-348" y="-8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0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FBE44-F15F-4E37-B626-C4943B51848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2591C-E50E-4C04-BD80-8C90F67685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06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111" y="5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/>
          <a:lstStyle>
            <a:lvl1pPr algn="r">
              <a:defRPr sz="1800"/>
            </a:lvl1pPr>
          </a:lstStyle>
          <a:p>
            <a:fld id="{105E1DE5-B132-4A8A-92FE-90A345906A9C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0975" y="1077913"/>
            <a:ext cx="9564688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144" tIns="68073" rIns="136144" bIns="680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31" y="6819472"/>
            <a:ext cx="7940393" cy="6458679"/>
          </a:xfrm>
          <a:prstGeom prst="rect">
            <a:avLst/>
          </a:prstGeom>
        </p:spPr>
        <p:txBody>
          <a:bodyPr vert="horz" lIns="136144" tIns="68073" rIns="136144" bIns="6807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13636572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111" y="13636572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 anchor="b"/>
          <a:lstStyle>
            <a:lvl1pPr algn="r">
              <a:defRPr sz="1800"/>
            </a:lvl1pPr>
          </a:lstStyle>
          <a:p>
            <a:fld id="{85DF6C1B-0D01-4D72-B5E9-14581978AF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4341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280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979BE29-0DFA-45DC-9398-AA09F09F1222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B9AD06-4E32-418F-958E-521BCCB793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69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F8CAB3-6BF5-42EF-A267-1A711880DE3D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5C2112-3F12-418E-A1D6-539179D522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71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0E5B8F-95C0-43C5-9169-48A755F70053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ED517E-B700-42E9-9AF2-F20D312EAD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179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558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C244343-A02B-44DA-BC0A-0951B93A00E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B9AD06-4E32-418F-958E-521BCCB793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690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3F22CD-9F2A-4E85-AE41-5251784937A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B5EE46-CA78-4256-A5F8-DE9B7B1490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3768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2ECCD18-2B42-4E4A-8A08-26A0C8818246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B5096-FAEA-4A7B-A1B6-14C2E10D0D1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761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9A7A30-72C8-4ADA-A981-BFFF6E543671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EAFF61-1586-410F-8025-C54BD24DE2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407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55189D1-1EF8-4F08-9A5E-3AFB2CBF48C8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A58BD3-A5E9-456C-A520-2A564E904E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7430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FE45291-334A-46E1-A16E-C9D653FC3F37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40E7BB-FFD6-4EB7-A19E-4383C9C5A5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300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F2456E1-2A96-4E7B-BA69-E24AC5BAF30C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5C0D80-8159-46BB-924C-AF9A01955B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0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DDA18B5-17CA-4F25-A263-E2858607C144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B5EE46-CA78-4256-A5F8-DE9B7B1490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3768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1A160BA-1AD2-473A-A6D0-F1E2500F88BF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0538B8-1F72-4E27-8C9C-0C31598E0BA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1210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0EECFD-3BFB-4A2E-AF14-4C923691ECB7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6BB3D4-F691-4DBD-9A53-033FBBA397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382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0704DE9-215D-4520-AD31-1D5C0DDEA3F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5C2112-3F12-418E-A1D6-539179D522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718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9E52A9F-3E83-4C0D-B93E-F39EA71BA96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ED517E-B700-42E9-9AF2-F20D312EAD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1799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55874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629406"/>
            <a:ext cx="28448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3EBE4-9362-448B-A99A-4CDDFAA967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629406"/>
            <a:ext cx="28448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Line 105"/>
          <p:cNvSpPr>
            <a:spLocks noChangeShapeType="1"/>
          </p:cNvSpPr>
          <p:nvPr userDrawn="1"/>
        </p:nvSpPr>
        <p:spPr bwMode="auto">
          <a:xfrm>
            <a:off x="1406773" y="685800"/>
            <a:ext cx="1078523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  <p:pic>
        <p:nvPicPr>
          <p:cNvPr id="10" name="Picture 9" descr="Vendor meet logo_Final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2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689233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EFAF-AAF7-4C50-A574-0B538EE339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A3BE-4AD7-43F5-A0F0-C8B8EF1B89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9942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F7F03-C7D3-4214-82C8-A1CF35AEAD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88A13-979C-4B8D-8A0D-8AB436E2B4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2643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B3C92-781C-41F8-841A-8A95D509EC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6261D-39F3-4731-AD54-9584378608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98932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A4212-6B41-4895-A010-ADCA71BC43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CFAD-B040-4E4C-B9E6-A9DAB0F8E32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004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55029A-9F31-4EFA-861E-37162CABCC0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B5096-FAEA-4A7B-A1B6-14C2E10D0D1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7612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B1D9A-EEBC-4A4A-8A39-DF26292AFF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F64E-4A82-4B26-B680-782FB573A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9745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A5331-E208-45A7-B600-C3CFC052AE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AAB09-0CEC-4B5A-A4E4-541ABF95FA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1838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7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2B70B-8076-4E06-A4FC-679B3CB83F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80B53-8E1A-4E41-BA7C-84A888B529E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85953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CF852-17F0-47BA-A937-EE74CCC3E8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62E54-A41C-4F89-AA20-3FDAC6F01D1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38873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19832-CD52-4189-9911-C216CCB809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E6C54-1308-4277-9DCA-E1F438D94C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10891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EAF41-42AB-4155-9619-9FF032DDFE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3EF55-F7AC-4DA8-8275-0B4FB378B9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31164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2028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159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4812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409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90FAB0-E20E-4023-94CC-6EEF21B94343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EAFF61-1586-410F-8025-C54BD24DE2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4079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2331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91643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38452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36417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97915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07591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9184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4575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12793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58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674F8B-357B-40A5-8971-E85D09009F2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A58BD3-A5E9-456C-A520-2A564E904E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74306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85759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20562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9849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2703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3983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5270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9109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631159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94588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56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28991DA-CBB6-4CE6-9AC2-B90F4BA5847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40E7BB-FFD6-4EB7-A19E-4383C9C5A5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3004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289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07985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9176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1494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142823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46485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112629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52563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783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73BDD2F-1A00-4690-8BB8-6B30503BABB8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5C0D80-8159-46BB-924C-AF9A01955B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0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62AF6A1-53BB-4B77-9F12-76F285C18BC2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0538B8-1F72-4E27-8C9C-0C31598E0BA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121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6771AEA-0696-4619-B1FE-9C97B17F85A5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6BB3D4-F691-4DBD-9A53-033FBBA397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38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tif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3200" y="838200"/>
            <a:ext cx="11684000" cy="58674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03200" y="152400"/>
            <a:ext cx="1422400" cy="6858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625600" y="152400"/>
            <a:ext cx="7518400" cy="6858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144000" y="152400"/>
            <a:ext cx="2743200" cy="685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9347200" y="304801"/>
            <a:ext cx="223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Materials</a:t>
            </a:r>
          </a:p>
        </p:txBody>
      </p:sp>
      <p:pic>
        <p:nvPicPr>
          <p:cNvPr id="12" name="Picture 11" descr="BAJAJ LOGO WHITE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4800" y="304801"/>
            <a:ext cx="1219200" cy="340468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03200" y="6324600"/>
            <a:ext cx="11684000" cy="3635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203200" y="6324600"/>
            <a:ext cx="3251200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Bajaj Auto Ltd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525185" y="6324600"/>
            <a:ext cx="8072967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CCCC00"/>
                </a:solidFill>
                <a:latin typeface="Calibri" pitchFamily="34" charset="0"/>
              </a:rPr>
              <a:t>               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TPM 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–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he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P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rime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M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over Towards Excellence</a:t>
            </a: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7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3200" y="838200"/>
            <a:ext cx="11684000" cy="58674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03200" y="152400"/>
            <a:ext cx="1422400" cy="6858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625600" y="152400"/>
            <a:ext cx="7518400" cy="6858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144000" y="152400"/>
            <a:ext cx="2743200" cy="685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9347200" y="304801"/>
            <a:ext cx="223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Materials</a:t>
            </a:r>
          </a:p>
        </p:txBody>
      </p:sp>
      <p:pic>
        <p:nvPicPr>
          <p:cNvPr id="12" name="Picture 11" descr="BAJAJ LOGO WHITE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4800" y="304801"/>
            <a:ext cx="1219200" cy="340468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03200" y="6324600"/>
            <a:ext cx="11684000" cy="3635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203200" y="6324600"/>
            <a:ext cx="3251200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Bajaj Auto Ltd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525185" y="6324600"/>
            <a:ext cx="8072967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CCCC00"/>
                </a:solidFill>
                <a:latin typeface="Calibri" pitchFamily="34" charset="0"/>
              </a:rPr>
              <a:t>               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TPM 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–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he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P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rime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M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over Towards Excellence</a:t>
            </a: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7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82483E-28B4-46E6-8A20-CB4A098EDF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7CBD9B-B002-4529-BC5D-E0849506A8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587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005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6903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0277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4" y="-144463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4" y="1603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68212" y="120207"/>
            <a:ext cx="4347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ADVANTECH ENGINEERING COMPANY</a:t>
            </a:r>
            <a:endParaRPr lang="en-IN" dirty="0">
              <a:solidFill>
                <a:srgbClr val="0000CC"/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8" descr="Advantech Logo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" y="76200"/>
            <a:ext cx="1189736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15900" y="787399"/>
          <a:ext cx="11823699" cy="5918200"/>
        </p:xfrm>
        <a:graphic>
          <a:graphicData uri="http://schemas.openxmlformats.org/drawingml/2006/table">
            <a:tbl>
              <a:tblPr/>
              <a:tblGrid>
                <a:gridCol w="450773"/>
                <a:gridCol w="1083308"/>
                <a:gridCol w="836111"/>
                <a:gridCol w="661618"/>
                <a:gridCol w="1041504"/>
                <a:gridCol w="567102"/>
                <a:gridCol w="485309"/>
                <a:gridCol w="843381"/>
                <a:gridCol w="748864"/>
                <a:gridCol w="981521"/>
                <a:gridCol w="996062"/>
                <a:gridCol w="748864"/>
                <a:gridCol w="617995"/>
                <a:gridCol w="872464"/>
                <a:gridCol w="888823"/>
              </a:tblGrid>
              <a:tr h="725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CORRECTIVE/ PREVENTIVE ACTION PLAN   (6W2H 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0318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Verdana"/>
                        </a:rPr>
                        <a:t>Name of Customer :- Endurance Technology  Ltd.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Name of the Vendor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ADVANTECH ENGINEERING COMPANY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240"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Verdana"/>
                        </a:rPr>
                        <a:t> Legends                                                                                                                                                                                                                                 Date: 04.05.2023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54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 dirty="0">
                          <a:latin typeface="Verdana"/>
                        </a:rPr>
                        <a:t>What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 - Defect Phenomenon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 dirty="0">
                          <a:latin typeface="Verdana"/>
                        </a:rPr>
                        <a:t>Why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- Cause Side-Indicate Root Cause.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>
                          <a:latin typeface="Verdana"/>
                        </a:rPr>
                        <a:t>Who</a:t>
                      </a:r>
                      <a:r>
                        <a:rPr lang="en-US" sz="1000" b="1" i="0" u="none" strike="noStrike">
                          <a:latin typeface="Verdana"/>
                        </a:rPr>
                        <a:t>  - Responsible Person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97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 dirty="0">
                          <a:latin typeface="Verdana"/>
                        </a:rPr>
                        <a:t>Which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- Shop / Cell / M/C / Stage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 dirty="0">
                          <a:latin typeface="Verdana"/>
                        </a:rPr>
                        <a:t>How Much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- Defective Qty.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>
                          <a:latin typeface="Verdana"/>
                        </a:rPr>
                        <a:t>When</a:t>
                      </a:r>
                      <a:r>
                        <a:rPr lang="en-US" sz="1000" b="1" i="0" u="none" strike="noStrike">
                          <a:latin typeface="Verdana"/>
                        </a:rPr>
                        <a:t> - Target date for action completion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24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 dirty="0">
                          <a:latin typeface="Verdana"/>
                        </a:rPr>
                        <a:t>Where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- Process / Operation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5654"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Verdana"/>
                        </a:rPr>
                        <a:t>How to Do - Indicate What is change in inspection side &amp; Then what is cause side action taken &amp; for sustenance </a:t>
                      </a:r>
                      <a:r>
                        <a:rPr lang="en-US" sz="1000" b="1" i="0" u="none" strike="noStrike" dirty="0" err="1">
                          <a:latin typeface="Verdana"/>
                        </a:rPr>
                        <a:t>updation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03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Sr.No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What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Which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Where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How Much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How to 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Inspection Side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Cause Side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6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INSPECTION SIDE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CAUSE SIDE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91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Actual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Target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BEFORE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AFTER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BEFORE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AFTER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54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BM Clutch Holder  520FN01902  ID 30.0 Plug Gauge not qualified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Machining Stage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Customer End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Verdana"/>
                        </a:rPr>
                        <a:t>1) BM Clutch Holder ID 30.0 Plug Gauge not qualified.              2) Entry Chamfer Not ok.           3)Chamfer inspection by visual.               4) Part </a:t>
                      </a:r>
                      <a:r>
                        <a:rPr lang="en-US" sz="1000" b="1" i="0" u="none" strike="noStrike" dirty="0" smtClean="0">
                          <a:latin typeface="Verdana"/>
                        </a:rPr>
                        <a:t>ID inspection 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by APG.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Arial"/>
                        </a:rPr>
                        <a:t>1) During part set up and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inprocess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inspection bearing ID chamfer inspection by visual.                   2) At final inspection stage part inspection by APG.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Arial"/>
                        </a:rPr>
                        <a:t>1) During part set up  part inspection bearing ID chamfer inspection by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Contracer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only.                  2) At final inspection stage part inspection by DEPG.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Arial"/>
                        </a:rPr>
                        <a:t>1)Chamfer operation control by CNC program. </a:t>
                      </a:r>
                      <a:r>
                        <a:rPr lang="en-US" sz="1000" b="1" i="0" u="none" strike="noStrike" dirty="0" smtClean="0">
                          <a:latin typeface="Arial"/>
                        </a:rPr>
                        <a:t>         2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) Program made according chamfer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dia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31.0 mm as given on drawing.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latin typeface="Arial"/>
                        </a:rPr>
                        <a:t>For </a:t>
                      </a:r>
                      <a:r>
                        <a:rPr lang="en-US" sz="1600" b="1" i="0" u="none" strike="noStrike" dirty="0" err="1">
                          <a:latin typeface="Arial"/>
                        </a:rPr>
                        <a:t>achiving</a:t>
                      </a:r>
                      <a:r>
                        <a:rPr lang="en-US" sz="1600" b="1" i="0" u="none" strike="noStrike" dirty="0">
                          <a:latin typeface="Arial"/>
                        </a:rPr>
                        <a:t> chamfer 07</a:t>
                      </a:r>
                      <a:r>
                        <a:rPr lang="en-US" sz="1600" b="1" i="0" u="none" strike="noStrike" dirty="0">
                          <a:latin typeface="Calibri"/>
                        </a:rPr>
                        <a:t>×45˚ Chamfer </a:t>
                      </a:r>
                      <a:r>
                        <a:rPr lang="en-US" sz="1600" b="1" i="0" u="none" strike="noStrike" dirty="0" err="1">
                          <a:latin typeface="Calibri"/>
                        </a:rPr>
                        <a:t>dia</a:t>
                      </a:r>
                      <a:r>
                        <a:rPr lang="en-US" sz="1600" b="1" i="0" u="none" strike="noStrike" dirty="0">
                          <a:latin typeface="Calibri"/>
                        </a:rPr>
                        <a:t>  increase 32.0 mm in machine program.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latin typeface="Arial"/>
                        </a:rPr>
                        <a:t>Mr.Vikas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Gaikwad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Arial"/>
                        </a:rPr>
                        <a:t>04.05.2023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latin typeface="Arial"/>
                        </a:rPr>
                        <a:t>Mr.Kuldeep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Deshmukh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Arial"/>
                        </a:rPr>
                        <a:t>04.05.2023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4"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Arial"/>
                        </a:rPr>
                        <a:t>Prepared By :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Vasant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Pund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Approved By: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Prakash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Pawar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 descr="Advantech Logo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092200"/>
            <a:ext cx="96075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9794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56168</TotalTime>
  <Words>279</Words>
  <Application>Microsoft Office PowerPoint</Application>
  <PresentationFormat>Custom</PresentationFormat>
  <Paragraphs>57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3_Default Design</vt:lpstr>
      <vt:lpstr>2_Default Design</vt:lpstr>
      <vt:lpstr>Office Theme</vt:lpstr>
      <vt:lpstr>Custom Design</vt:lpstr>
      <vt:lpstr>1_Custom Design</vt:lpstr>
      <vt:lpstr>2_Custom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INADVANTECHC16</cp:lastModifiedBy>
  <cp:revision>4760</cp:revision>
  <cp:lastPrinted>2019-05-16T09:19:00Z</cp:lastPrinted>
  <dcterms:created xsi:type="dcterms:W3CDTF">2009-04-14T04:04:31Z</dcterms:created>
  <dcterms:modified xsi:type="dcterms:W3CDTF">2023-06-12T10:56:20Z</dcterms:modified>
</cp:coreProperties>
</file>