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73" r:id="rId2"/>
    <p:sldMasterId id="2147483699" r:id="rId3"/>
    <p:sldMasterId id="2147483711" r:id="rId4"/>
    <p:sldMasterId id="2147483723" r:id="rId5"/>
    <p:sldMasterId id="2147483735" r:id="rId6"/>
  </p:sldMasterIdLst>
  <p:notesMasterIdLst>
    <p:notesMasterId r:id="rId8"/>
  </p:notesMasterIdLst>
  <p:handoutMasterIdLst>
    <p:handoutMasterId r:id="rId9"/>
  </p:handoutMasterIdLst>
  <p:sldIdLst>
    <p:sldId id="1795" r:id="rId7"/>
  </p:sldIdLst>
  <p:sldSz cx="12192000" cy="6858000"/>
  <p:notesSz cx="9926638" cy="1435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0000CC"/>
    <a:srgbClr val="0066FF"/>
    <a:srgbClr val="FFFF99"/>
    <a:srgbClr val="FF5050"/>
    <a:srgbClr val="FF9999"/>
    <a:srgbClr val="FF7C80"/>
    <a:srgbClr val="FF6699"/>
    <a:srgbClr val="33CC33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1757" autoAdjust="0"/>
  </p:normalViewPr>
  <p:slideViewPr>
    <p:cSldViewPr snapToGrid="0">
      <p:cViewPr>
        <p:scale>
          <a:sx n="75" d="100"/>
          <a:sy n="75" d="100"/>
        </p:scale>
        <p:origin x="-348" y="-8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0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FBE44-F15F-4E37-B626-C4943B51848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2591C-E50E-4C04-BD80-8C90F67685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06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111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r">
              <a:defRPr sz="1800"/>
            </a:lvl1pPr>
          </a:lstStyle>
          <a:p>
            <a:fld id="{105E1DE5-B132-4A8A-92FE-90A345906A9C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0975" y="1077913"/>
            <a:ext cx="95646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144" tIns="68073" rIns="136144" bIns="680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31" y="6819472"/>
            <a:ext cx="7940393" cy="6458679"/>
          </a:xfrm>
          <a:prstGeom prst="rect">
            <a:avLst/>
          </a:prstGeom>
        </p:spPr>
        <p:txBody>
          <a:bodyPr vert="horz" lIns="136144" tIns="68073" rIns="136144" bIns="6807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111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r">
              <a:defRPr sz="1800"/>
            </a:lvl1pPr>
          </a:lstStyle>
          <a:p>
            <a:fld id="{85DF6C1B-0D01-4D72-B5E9-14581978AF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4341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2601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79BE29-0DFA-45DC-9398-AA09F09F1222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69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F8CAB3-6BF5-42EF-A267-1A711880DE3D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71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0E5B8F-95C0-43C5-9169-48A755F70053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17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558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244343-A02B-44DA-BC0A-0951B93A00E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690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3F22CD-9F2A-4E85-AE41-5251784937A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768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ECCD18-2B42-4E4A-8A08-26A0C8818246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761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9A7A30-72C8-4ADA-A981-BFFF6E543671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407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55189D1-1EF8-4F08-9A5E-3AFB2CBF48C8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430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FE45291-334A-46E1-A16E-C9D653FC3F37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300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F2456E1-2A96-4E7B-BA69-E24AC5BAF30C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0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DDA18B5-17CA-4F25-A263-E2858607C144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768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1A160BA-1AD2-473A-A6D0-F1E2500F88BF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1210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0EECFD-3BFB-4A2E-AF14-4C923691ECB7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382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704DE9-215D-4520-AD31-1D5C0DDEA3F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718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E52A9F-3E83-4C0D-B93E-F39EA71BA96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179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5587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3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  <p:pic>
        <p:nvPicPr>
          <p:cNvPr id="10" name="Picture 9" descr="Vendor meet logo_Final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689233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EFAF-AAF7-4C50-A574-0B538EE339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A3BE-4AD7-43F5-A0F0-C8B8EF1B89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9942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F7F03-C7D3-4214-82C8-A1CF35AEAD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88A13-979C-4B8D-8A0D-8AB436E2B4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2643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B3C92-781C-41F8-841A-8A95D509EC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6261D-39F3-4731-AD54-9584378608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8932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A4212-6B41-4895-A010-ADCA71BC43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CFAD-B040-4E4C-B9E6-A9DAB0F8E32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004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55029A-9F31-4EFA-861E-37162CABCC0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7612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B1D9A-EEBC-4A4A-8A39-DF26292AFF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F64E-4A82-4B26-B680-782FB573A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974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A5331-E208-45A7-B600-C3CFC052AE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AAB09-0CEC-4B5A-A4E4-541ABF95FA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1838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7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2B70B-8076-4E06-A4FC-679B3CB83F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0B53-8E1A-4E41-BA7C-84A888B529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5953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F852-17F0-47BA-A937-EE74CCC3E8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62E54-A41C-4F89-AA20-3FDAC6F01D1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8873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19832-CD52-4189-9911-C216CCB809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E6C54-1308-4277-9DCA-E1F438D94C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10891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EAF41-42AB-4155-9619-9FF032DDFE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3EF55-F7AC-4DA8-8275-0B4FB378B9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1164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2028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159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4812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0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90FAB0-E20E-4023-94CC-6EEF21B94343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4079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331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91643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8452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6417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7915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07591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918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575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2793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58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674F8B-357B-40A5-8971-E85D09009F2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4306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85759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0562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9849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2703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3983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5270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9109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3115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94588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56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28991DA-CBB6-4CE6-9AC2-B90F4BA5847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3004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289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7985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9176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1494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14282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46485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11262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2563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83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73BDD2F-1A00-4690-8BB8-6B30503BABB8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0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62AF6A1-53BB-4B77-9F12-76F285C18BC2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121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771AEA-0696-4619-B1FE-9C97B17F85A5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38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tif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82483E-28B4-46E6-8A20-CB4A098EDF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7CBD9B-B002-4529-BC5D-E0849506A8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587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005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903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277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4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4" y="1603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727201" y="767364"/>
            <a:ext cx="88519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After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619499" y="1275007"/>
            <a:ext cx="5793179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547888" y="5886007"/>
            <a:ext cx="5943600" cy="78627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4083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Machine set up parts chamfer inspection by contraser control plan revised </a:t>
            </a:r>
            <a:endPara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8212" y="120207"/>
            <a:ext cx="4347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ADVANTECH ENGINEERING COMPANY</a:t>
            </a:r>
            <a:endParaRPr lang="en-IN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9832" y="1511300"/>
            <a:ext cx="5604668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713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56168</TotalTime>
  <Words>16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3_Default Design</vt:lpstr>
      <vt:lpstr>2_Default Design</vt:lpstr>
      <vt:lpstr>Office Theme</vt:lpstr>
      <vt:lpstr>Custom Design</vt:lpstr>
      <vt:lpstr>1_Custom Design</vt:lpstr>
      <vt:lpstr>2_Custom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INADVANTECHC16</cp:lastModifiedBy>
  <cp:revision>4759</cp:revision>
  <cp:lastPrinted>2019-05-16T09:19:00Z</cp:lastPrinted>
  <dcterms:created xsi:type="dcterms:W3CDTF">2009-04-14T04:04:31Z</dcterms:created>
  <dcterms:modified xsi:type="dcterms:W3CDTF">2023-06-12T10:24:41Z</dcterms:modified>
</cp:coreProperties>
</file>