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73" r:id="rId2"/>
    <p:sldMasterId id="2147483699" r:id="rId3"/>
    <p:sldMasterId id="2147483711" r:id="rId4"/>
    <p:sldMasterId id="2147483723" r:id="rId5"/>
    <p:sldMasterId id="2147483735" r:id="rId6"/>
  </p:sldMasterIdLst>
  <p:notesMasterIdLst>
    <p:notesMasterId r:id="rId8"/>
  </p:notesMasterIdLst>
  <p:handoutMasterIdLst>
    <p:handoutMasterId r:id="rId9"/>
  </p:handoutMasterIdLst>
  <p:sldIdLst>
    <p:sldId id="1795" r:id="rId7"/>
  </p:sldIdLst>
  <p:sldSz cx="12192000" cy="6858000"/>
  <p:notesSz cx="9926638" cy="1435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00"/>
    <a:srgbClr val="0000CC"/>
    <a:srgbClr val="0066FF"/>
    <a:srgbClr val="FFFF99"/>
    <a:srgbClr val="FF5050"/>
    <a:srgbClr val="FF9999"/>
    <a:srgbClr val="FF7C80"/>
    <a:srgbClr val="FF6699"/>
    <a:srgbClr val="33CC33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1" autoAdjust="0"/>
    <p:restoredTop sz="91757" autoAdjust="0"/>
  </p:normalViewPr>
  <p:slideViewPr>
    <p:cSldViewPr snapToGrid="0">
      <p:cViewPr>
        <p:scale>
          <a:sx n="75" d="100"/>
          <a:sy n="75" d="100"/>
        </p:scale>
        <p:origin x="-348" y="-8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72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-30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9FBE44-F15F-4E37-B626-C4943B518487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925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2591C-E50E-4C04-BD80-8C90F67685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06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5"/>
            <a:ext cx="4301237" cy="716845"/>
          </a:xfrm>
          <a:prstGeom prst="rect">
            <a:avLst/>
          </a:prstGeom>
        </p:spPr>
        <p:txBody>
          <a:bodyPr vert="horz" lIns="136144" tIns="68073" rIns="136144" bIns="68073" rtlCol="0"/>
          <a:lstStyle>
            <a:lvl1pPr algn="l">
              <a:defRPr sz="18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111" y="5"/>
            <a:ext cx="4301237" cy="716845"/>
          </a:xfrm>
          <a:prstGeom prst="rect">
            <a:avLst/>
          </a:prstGeom>
        </p:spPr>
        <p:txBody>
          <a:bodyPr vert="horz" lIns="136144" tIns="68073" rIns="136144" bIns="68073" rtlCol="0"/>
          <a:lstStyle>
            <a:lvl1pPr algn="r">
              <a:defRPr sz="1800"/>
            </a:lvl1pPr>
          </a:lstStyle>
          <a:p>
            <a:fld id="{105E1DE5-B132-4A8A-92FE-90A345906A9C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0975" y="1077913"/>
            <a:ext cx="9564688" cy="5381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6144" tIns="68073" rIns="136144" bIns="6807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131" y="6819472"/>
            <a:ext cx="7940393" cy="6458679"/>
          </a:xfrm>
          <a:prstGeom prst="rect">
            <a:avLst/>
          </a:prstGeom>
        </p:spPr>
        <p:txBody>
          <a:bodyPr vert="horz" lIns="136144" tIns="68073" rIns="136144" bIns="6807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" y="13636572"/>
            <a:ext cx="4301237" cy="716845"/>
          </a:xfrm>
          <a:prstGeom prst="rect">
            <a:avLst/>
          </a:prstGeom>
        </p:spPr>
        <p:txBody>
          <a:bodyPr vert="horz" lIns="136144" tIns="68073" rIns="136144" bIns="68073" rtlCol="0" anchor="b"/>
          <a:lstStyle>
            <a:lvl1pPr algn="l">
              <a:defRPr sz="18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111" y="13636572"/>
            <a:ext cx="4301237" cy="716845"/>
          </a:xfrm>
          <a:prstGeom prst="rect">
            <a:avLst/>
          </a:prstGeom>
        </p:spPr>
        <p:txBody>
          <a:bodyPr vert="horz" lIns="136144" tIns="68073" rIns="136144" bIns="68073" rtlCol="0" anchor="b"/>
          <a:lstStyle>
            <a:lvl1pPr algn="r">
              <a:defRPr sz="1800"/>
            </a:lvl1pPr>
          </a:lstStyle>
          <a:p>
            <a:fld id="{85DF6C1B-0D01-4D72-B5E9-14581978AF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43419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2601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979BE29-0DFA-45DC-9398-AA09F09F1222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B9AD06-4E32-418F-958E-521BCCB793D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1690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0F8CAB3-6BF5-42EF-A267-1A711880DE3D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5C2112-3F12-418E-A1D6-539179D522D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671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00E5B8F-95C0-43C5-9169-48A755F70053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AED517E-B700-42E9-9AF2-F20D312EAD9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5179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324600"/>
            <a:ext cx="914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D6EFB410-DFA4-490E-9F79-9AF6AB7243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5587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C244343-A02B-44DA-BC0A-0951B93A00E0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B9AD06-4E32-418F-958E-521BCCB793D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1690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A3F22CD-9F2A-4E85-AE41-5251784937A9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B5EE46-CA78-4256-A5F8-DE9B7B14909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3768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2ECCD18-2B42-4E4A-8A08-26A0C8818246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ECB5096-FAEA-4A7B-A1B6-14C2E10D0D1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7761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B9A7A30-72C8-4ADA-A981-BFFF6E543671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4EAFF61-1586-410F-8025-C54BD24DE21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54079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55189D1-1EF8-4F08-9A5E-3AFB2CBF48C8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8A58BD3-A5E9-456C-A520-2A564E904E2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7430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FE45291-334A-46E1-A16E-C9D653FC3F37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140E7BB-FFD6-4EB7-A19E-4383C9C5A50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63004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F2456E1-2A96-4E7B-BA69-E24AC5BAF30C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55C0D80-8159-46BB-924C-AF9A01955BF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608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DDA18B5-17CA-4F25-A263-E2858607C144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B5EE46-CA78-4256-A5F8-DE9B7B14909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37684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1A160BA-1AD2-473A-A6D0-F1E2500F88BF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0538B8-1F72-4E27-8C9C-0C31598E0BA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12106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D0EECFD-3BFB-4A2E-AF14-4C923691ECB7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16BB3D4-F691-4DBD-9A53-033FBBA3979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7382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0704DE9-215D-4520-AD31-1D5C0DDEA3F0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5C2112-3F12-418E-A1D6-539179D522D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67186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9E52A9F-3E83-4C0D-B93E-F39EA71BA960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AED517E-B700-42E9-9AF2-F20D312EAD9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51799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324600"/>
            <a:ext cx="914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D6EFB410-DFA4-490E-9F79-9AF6AB7243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55874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629406"/>
            <a:ext cx="2844800" cy="2127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3EBE4-9362-448B-A99A-4CDDFAA967B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37600" y="6629406"/>
            <a:ext cx="2844800" cy="2127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68359-CF0A-4AE0-8D6E-D636389B6DF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Line 105"/>
          <p:cNvSpPr>
            <a:spLocks noChangeShapeType="1"/>
          </p:cNvSpPr>
          <p:nvPr userDrawn="1"/>
        </p:nvSpPr>
        <p:spPr bwMode="auto">
          <a:xfrm>
            <a:off x="1406773" y="685800"/>
            <a:ext cx="10785231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 dirty="0">
              <a:solidFill>
                <a:prstClr val="black"/>
              </a:solidFill>
            </a:endParaRPr>
          </a:p>
        </p:txBody>
      </p:sp>
      <p:pic>
        <p:nvPicPr>
          <p:cNvPr id="10" name="Picture 9" descr="Vendor meet logo_Final_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224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8689233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7EFAF-AAF7-4C50-A574-0B538EE339E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1A3BE-4AD7-43F5-A0F0-C8B8EF1B89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79942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F7F03-C7D3-4214-82C8-A1CF35AEADE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88A13-979C-4B8D-8A0D-8AB436E2B46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22643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B3C92-781C-41F8-841A-8A95D509EC2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6261D-39F3-4731-AD54-95843786084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98932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A4212-6B41-4895-A010-ADCA71BC434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CFAD-B040-4E4C-B9E6-A9DAB0F8E32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0041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D55029A-9F31-4EFA-861E-37162CABCC09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ECB5096-FAEA-4A7B-A1B6-14C2E10D0D1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77612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B1D9A-EEBC-4A4A-8A39-DF26292AFF7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7F64E-4A82-4B26-B680-782FB573A5B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89745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A5331-E208-45A7-B600-C3CFC052AE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AAB09-0CEC-4B5A-A4E4-541ABF95FA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31838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5" y="273054"/>
            <a:ext cx="6815667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084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2B70B-8076-4E06-A4FC-679B3CB83F8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80B53-8E1A-4E41-BA7C-84A888B529E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85953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CF852-17F0-47BA-A937-EE74CCC3E89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62E54-A41C-4F89-AA20-3FDAC6F01D1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38873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19832-CD52-4189-9911-C216CCB8093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E6C54-1308-4277-9DCA-E1F438D94C6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10891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EAF41-42AB-4155-9619-9FF032DDFEC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3EF55-F7AC-4DA8-8275-0B4FB378B9E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311641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32028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41592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54812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4093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290FAB0-E20E-4023-94CC-6EEF21B94343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4EAFF61-1586-410F-8025-C54BD24DE21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540799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2331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91643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38452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36417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979152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075915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09184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45758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127934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658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2674F8B-357B-40A5-8971-E85D09009F20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8A58BD3-A5E9-456C-A520-2A564E904E2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743061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857593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205625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298495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027034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539832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852700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091096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631159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945882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8560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28991DA-CBB6-4CE6-9AC2-B90F4BA58479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140E7BB-FFD6-4EB7-A19E-4383C9C5A50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630044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62899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07985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91764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314941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142823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464859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112629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525636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7830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73BDD2F-1A00-4690-8BB8-6B30503BABB8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55C0D80-8159-46BB-924C-AF9A01955BF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608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62AF6A1-53BB-4B77-9F12-76F285C18BC2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0538B8-1F72-4E27-8C9C-0C31598E0BA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121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771AEA-0696-4619-B1FE-9C97B17F85A5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16BB3D4-F691-4DBD-9A53-033FBBA3979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738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tif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tif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03200" y="838200"/>
            <a:ext cx="11684000" cy="5867400"/>
          </a:xfrm>
          <a:prstGeom prst="rect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203200" y="152400"/>
            <a:ext cx="1422400" cy="685800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625600" y="152400"/>
            <a:ext cx="7518400" cy="685800"/>
          </a:xfrm>
          <a:prstGeom prst="rect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9144000" y="152400"/>
            <a:ext cx="2743200" cy="685800"/>
          </a:xfrm>
          <a:prstGeom prst="rect">
            <a:avLst/>
          </a:prstGeom>
          <a:solidFill>
            <a:srgbClr val="0070C0"/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9347200" y="304801"/>
            <a:ext cx="223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FFFFFF"/>
                </a:solidFill>
              </a:rPr>
              <a:t>Materials</a:t>
            </a:r>
          </a:p>
        </p:txBody>
      </p:sp>
      <p:pic>
        <p:nvPicPr>
          <p:cNvPr id="12" name="Picture 11" descr="BAJAJ LOGO WHITE.t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04800" y="304801"/>
            <a:ext cx="1219200" cy="340468"/>
          </a:xfrm>
          <a:prstGeom prst="rect">
            <a:avLst/>
          </a:prstGeom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03200" y="6324600"/>
            <a:ext cx="11684000" cy="363538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203200" y="6324600"/>
            <a:ext cx="3251200" cy="3381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defRPr/>
            </a:pP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Bajaj Auto Ltd</a:t>
            </a:r>
          </a:p>
        </p:txBody>
      </p:sp>
      <p:sp>
        <p:nvSpPr>
          <p:cNvPr id="14" name="TextBox 10"/>
          <p:cNvSpPr txBox="1">
            <a:spLocks noChangeArrowheads="1"/>
          </p:cNvSpPr>
          <p:nvPr/>
        </p:nvSpPr>
        <p:spPr bwMode="auto">
          <a:xfrm>
            <a:off x="2525185" y="6324600"/>
            <a:ext cx="8072967" cy="3381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defRPr/>
            </a:pPr>
            <a:r>
              <a:rPr lang="en-US" sz="1600" b="1" dirty="0">
                <a:solidFill>
                  <a:srgbClr val="CCCC00"/>
                </a:solidFill>
                <a:latin typeface="Calibri" pitchFamily="34" charset="0"/>
              </a:rPr>
              <a:t>                </a:t>
            </a:r>
            <a:r>
              <a:rPr lang="en-US" sz="1600" b="1" dirty="0">
                <a:solidFill>
                  <a:srgbClr val="FFFF00"/>
                </a:solidFill>
                <a:latin typeface="Calibri" pitchFamily="34" charset="0"/>
              </a:rPr>
              <a:t>TPM </a:t>
            </a: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– </a:t>
            </a:r>
            <a:r>
              <a:rPr lang="en-US" sz="1600" b="1" dirty="0">
                <a:solidFill>
                  <a:srgbClr val="FFFF00"/>
                </a:solidFill>
                <a:latin typeface="Calibri" pitchFamily="34" charset="0"/>
              </a:rPr>
              <a:t>T</a:t>
            </a: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he </a:t>
            </a:r>
            <a:r>
              <a:rPr lang="en-US" sz="1600" b="1" dirty="0">
                <a:solidFill>
                  <a:srgbClr val="FFFF00"/>
                </a:solidFill>
                <a:latin typeface="Calibri" pitchFamily="34" charset="0"/>
              </a:rPr>
              <a:t>P</a:t>
            </a: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rime </a:t>
            </a:r>
            <a:r>
              <a:rPr lang="en-US" sz="1600" b="1" dirty="0">
                <a:solidFill>
                  <a:srgbClr val="FFFF00"/>
                </a:solidFill>
                <a:latin typeface="Calibri" pitchFamily="34" charset="0"/>
              </a:rPr>
              <a:t>M</a:t>
            </a: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over Towards Excellence</a:t>
            </a:r>
          </a:p>
        </p:txBody>
      </p:sp>
      <p:sp>
        <p:nvSpPr>
          <p:cNvPr id="1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324600"/>
            <a:ext cx="914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D6EFB410-DFA4-490E-9F79-9AF6AB7243A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378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03200" y="838200"/>
            <a:ext cx="11684000" cy="5867400"/>
          </a:xfrm>
          <a:prstGeom prst="rect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203200" y="152400"/>
            <a:ext cx="1422400" cy="685800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625600" y="152400"/>
            <a:ext cx="7518400" cy="685800"/>
          </a:xfrm>
          <a:prstGeom prst="rect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9144000" y="152400"/>
            <a:ext cx="2743200" cy="685800"/>
          </a:xfrm>
          <a:prstGeom prst="rect">
            <a:avLst/>
          </a:prstGeom>
          <a:solidFill>
            <a:srgbClr val="0070C0"/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9347200" y="304801"/>
            <a:ext cx="223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FFFFFF"/>
                </a:solidFill>
              </a:rPr>
              <a:t>Materials</a:t>
            </a:r>
          </a:p>
        </p:txBody>
      </p:sp>
      <p:pic>
        <p:nvPicPr>
          <p:cNvPr id="12" name="Picture 11" descr="BAJAJ LOGO WHITE.t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04800" y="304801"/>
            <a:ext cx="1219200" cy="340468"/>
          </a:xfrm>
          <a:prstGeom prst="rect">
            <a:avLst/>
          </a:prstGeom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03200" y="6324600"/>
            <a:ext cx="11684000" cy="363538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203200" y="6324600"/>
            <a:ext cx="3251200" cy="3381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defRPr/>
            </a:pP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Bajaj Auto Ltd</a:t>
            </a:r>
          </a:p>
        </p:txBody>
      </p:sp>
      <p:sp>
        <p:nvSpPr>
          <p:cNvPr id="14" name="TextBox 10"/>
          <p:cNvSpPr txBox="1">
            <a:spLocks noChangeArrowheads="1"/>
          </p:cNvSpPr>
          <p:nvPr/>
        </p:nvSpPr>
        <p:spPr bwMode="auto">
          <a:xfrm>
            <a:off x="2525185" y="6324600"/>
            <a:ext cx="8072967" cy="3381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defRPr/>
            </a:pPr>
            <a:r>
              <a:rPr lang="en-US" sz="1600" b="1" dirty="0">
                <a:solidFill>
                  <a:srgbClr val="CCCC00"/>
                </a:solidFill>
                <a:latin typeface="Calibri" pitchFamily="34" charset="0"/>
              </a:rPr>
              <a:t>                </a:t>
            </a:r>
            <a:r>
              <a:rPr lang="en-US" sz="1600" b="1" dirty="0">
                <a:solidFill>
                  <a:srgbClr val="FFFF00"/>
                </a:solidFill>
                <a:latin typeface="Calibri" pitchFamily="34" charset="0"/>
              </a:rPr>
              <a:t>TPM </a:t>
            </a: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– </a:t>
            </a:r>
            <a:r>
              <a:rPr lang="en-US" sz="1600" b="1" dirty="0">
                <a:solidFill>
                  <a:srgbClr val="FFFF00"/>
                </a:solidFill>
                <a:latin typeface="Calibri" pitchFamily="34" charset="0"/>
              </a:rPr>
              <a:t>T</a:t>
            </a: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he </a:t>
            </a:r>
            <a:r>
              <a:rPr lang="en-US" sz="1600" b="1" dirty="0">
                <a:solidFill>
                  <a:srgbClr val="FFFF00"/>
                </a:solidFill>
                <a:latin typeface="Calibri" pitchFamily="34" charset="0"/>
              </a:rPr>
              <a:t>P</a:t>
            </a: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rime </a:t>
            </a:r>
            <a:r>
              <a:rPr lang="en-US" sz="1600" b="1" dirty="0">
                <a:solidFill>
                  <a:srgbClr val="FFFF00"/>
                </a:solidFill>
                <a:latin typeface="Calibri" pitchFamily="34" charset="0"/>
              </a:rPr>
              <a:t>M</a:t>
            </a: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over Towards Excellence</a:t>
            </a:r>
          </a:p>
        </p:txBody>
      </p:sp>
      <p:sp>
        <p:nvSpPr>
          <p:cNvPr id="1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324600"/>
            <a:ext cx="914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D6EFB410-DFA4-490E-9F79-9AF6AB7243A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378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8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82483E-28B4-46E6-8A20-CB4A098EDF7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8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7CBD9B-B002-4529-BC5D-E0849506A83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5876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62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5pPr>
      <a:lvl6pPr marL="422041" algn="ctr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6pPr>
      <a:lvl7pPr marL="844083" algn="ctr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7pPr>
      <a:lvl8pPr marL="1266124" algn="ctr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8pPr>
      <a:lvl9pPr marL="1688165" algn="ctr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it-IT" sz="1400">
              <a:solidFill>
                <a:srgbClr val="E7E6E6"/>
              </a:solidFill>
              <a:latin typeface="GillSans" pitchFamily="46" charset="0"/>
            </a:endParaRPr>
          </a:p>
        </p:txBody>
      </p:sp>
      <p:pic>
        <p:nvPicPr>
          <p:cNvPr id="8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328000" y="13642"/>
            <a:ext cx="864000" cy="38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Rectangle 62"/>
          <p:cNvSpPr>
            <a:spLocks noChangeArrowheads="1"/>
          </p:cNvSpPr>
          <p:nvPr userDrawn="1"/>
        </p:nvSpPr>
        <p:spPr bwMode="auto">
          <a:xfrm>
            <a:off x="0" y="457336"/>
            <a:ext cx="12192000" cy="593394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100000">
                <a:srgbClr val="E4E4E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cxnSp>
        <p:nvCxnSpPr>
          <p:cNvPr id="37" name="Straight Connector 36"/>
          <p:cNvCxnSpPr/>
          <p:nvPr userDrawn="1"/>
        </p:nvCxnSpPr>
        <p:spPr>
          <a:xfrm>
            <a:off x="0" y="428459"/>
            <a:ext cx="12192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005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it-IT" sz="1400">
              <a:solidFill>
                <a:srgbClr val="E7E6E6"/>
              </a:solidFill>
              <a:latin typeface="GillSans" pitchFamily="46" charset="0"/>
            </a:endParaRPr>
          </a:p>
        </p:txBody>
      </p:sp>
      <p:pic>
        <p:nvPicPr>
          <p:cNvPr id="8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328000" y="13642"/>
            <a:ext cx="864000" cy="38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Rectangle 62"/>
          <p:cNvSpPr>
            <a:spLocks noChangeArrowheads="1"/>
          </p:cNvSpPr>
          <p:nvPr userDrawn="1"/>
        </p:nvSpPr>
        <p:spPr bwMode="auto">
          <a:xfrm>
            <a:off x="0" y="457336"/>
            <a:ext cx="12192000" cy="593394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100000">
                <a:srgbClr val="E4E4E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cxnSp>
        <p:nvCxnSpPr>
          <p:cNvPr id="37" name="Straight Connector 36"/>
          <p:cNvCxnSpPr/>
          <p:nvPr userDrawn="1"/>
        </p:nvCxnSpPr>
        <p:spPr>
          <a:xfrm>
            <a:off x="0" y="428459"/>
            <a:ext cx="12192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6903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it-IT" sz="1400">
              <a:solidFill>
                <a:srgbClr val="E7E6E6"/>
              </a:solidFill>
              <a:latin typeface="GillSans" pitchFamily="46" charset="0"/>
            </a:endParaRPr>
          </a:p>
        </p:txBody>
      </p:sp>
      <p:pic>
        <p:nvPicPr>
          <p:cNvPr id="8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328000" y="13642"/>
            <a:ext cx="864000" cy="38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Rectangle 62"/>
          <p:cNvSpPr>
            <a:spLocks noChangeArrowheads="1"/>
          </p:cNvSpPr>
          <p:nvPr userDrawn="1"/>
        </p:nvSpPr>
        <p:spPr bwMode="auto">
          <a:xfrm>
            <a:off x="0" y="457336"/>
            <a:ext cx="12192000" cy="593394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100000">
                <a:srgbClr val="E4E4E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cxnSp>
        <p:nvCxnSpPr>
          <p:cNvPr id="37" name="Straight Connector 36"/>
          <p:cNvCxnSpPr/>
          <p:nvPr userDrawn="1"/>
        </p:nvCxnSpPr>
        <p:spPr>
          <a:xfrm>
            <a:off x="0" y="428459"/>
            <a:ext cx="12192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0277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utoShape 4" descr="Image result for quality"/>
          <p:cNvSpPr>
            <a:spLocks noChangeAspect="1" noChangeArrowheads="1"/>
          </p:cNvSpPr>
          <p:nvPr/>
        </p:nvSpPr>
        <p:spPr bwMode="auto">
          <a:xfrm>
            <a:off x="1679574" y="-144463"/>
            <a:ext cx="440267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" name="AutoShape 6" descr="Image result for quality"/>
          <p:cNvSpPr>
            <a:spLocks noChangeAspect="1" noChangeArrowheads="1"/>
          </p:cNvSpPr>
          <p:nvPr/>
        </p:nvSpPr>
        <p:spPr bwMode="auto">
          <a:xfrm>
            <a:off x="1831974" y="7938"/>
            <a:ext cx="440267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" name="AutoShape 8" descr="Image result for quality"/>
          <p:cNvSpPr>
            <a:spLocks noChangeAspect="1" noChangeArrowheads="1"/>
          </p:cNvSpPr>
          <p:nvPr/>
        </p:nvSpPr>
        <p:spPr bwMode="auto">
          <a:xfrm>
            <a:off x="1984374" y="160338"/>
            <a:ext cx="440267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727201" y="767364"/>
            <a:ext cx="88519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After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619499" y="1275007"/>
            <a:ext cx="5793179" cy="449193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547888" y="5886007"/>
            <a:ext cx="5943600" cy="78627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44083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Machine set up parts chamfer inspection by contraser control plan revised </a:t>
            </a:r>
            <a:endParaRPr lang="en-US" sz="11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68212" y="120207"/>
            <a:ext cx="4347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rgbClr val="0000CC"/>
                </a:solidFill>
                <a:latin typeface="Trebuchet MS" panose="020B0603020202020204" pitchFamily="34" charset="0"/>
              </a:rPr>
              <a:t>ADVANTECH ENGINEERING COMPANY</a:t>
            </a:r>
            <a:endParaRPr lang="en-IN" dirty="0">
              <a:solidFill>
                <a:srgbClr val="0000CC"/>
              </a:solidFill>
              <a:latin typeface="Trebuchet MS" panose="020B0603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29832" y="1511300"/>
            <a:ext cx="5604668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713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56168</TotalTime>
  <Words>16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3_Default Design</vt:lpstr>
      <vt:lpstr>2_Default Design</vt:lpstr>
      <vt:lpstr>Office Theme</vt:lpstr>
      <vt:lpstr>Custom Design</vt:lpstr>
      <vt:lpstr>1_Custom Design</vt:lpstr>
      <vt:lpstr>2_Custom Design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INADVANTECHC16</cp:lastModifiedBy>
  <cp:revision>4759</cp:revision>
  <cp:lastPrinted>2019-05-16T09:19:00Z</cp:lastPrinted>
  <dcterms:created xsi:type="dcterms:W3CDTF">2009-04-14T04:04:31Z</dcterms:created>
  <dcterms:modified xsi:type="dcterms:W3CDTF">2023-06-12T10:24:41Z</dcterms:modified>
</cp:coreProperties>
</file>