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3" r:id="rId2"/>
    <p:sldMasterId id="2147483699" r:id="rId3"/>
    <p:sldMasterId id="2147483711" r:id="rId4"/>
    <p:sldMasterId id="2147483723" r:id="rId5"/>
    <p:sldMasterId id="2147483735" r:id="rId6"/>
  </p:sldMasterIdLst>
  <p:notesMasterIdLst>
    <p:notesMasterId r:id="rId8"/>
  </p:notesMasterIdLst>
  <p:handoutMasterIdLst>
    <p:handoutMasterId r:id="rId9"/>
  </p:handoutMasterIdLst>
  <p:sldIdLst>
    <p:sldId id="1795" r:id="rId7"/>
  </p:sldIdLst>
  <p:sldSz cx="12192000" cy="6858000"/>
  <p:notesSz cx="9926638" cy="1435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000CC"/>
    <a:srgbClr val="0066FF"/>
    <a:srgbClr val="FFFF99"/>
    <a:srgbClr val="FF5050"/>
    <a:srgbClr val="FF9999"/>
    <a:srgbClr val="FF7C80"/>
    <a:srgbClr val="FF6699"/>
    <a:srgbClr val="33CC33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757" autoAdjust="0"/>
  </p:normalViewPr>
  <p:slideViewPr>
    <p:cSldViewPr snapToGrid="0">
      <p:cViewPr>
        <p:scale>
          <a:sx n="75" d="100"/>
          <a:sy n="75" d="100"/>
        </p:scale>
        <p:origin x="-348" y="-8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30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BE44-F15F-4E37-B626-C4943B518487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2591C-E50E-4C04-BD80-8C90F67685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06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111" y="5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/>
          <a:lstStyle>
            <a:lvl1pPr algn="r">
              <a:defRPr sz="1800"/>
            </a:lvl1pPr>
          </a:lstStyle>
          <a:p>
            <a:fld id="{105E1DE5-B132-4A8A-92FE-90A345906A9C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975" y="1077913"/>
            <a:ext cx="95646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144" tIns="68073" rIns="136144" bIns="680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31" y="6819472"/>
            <a:ext cx="7940393" cy="6458679"/>
          </a:xfrm>
          <a:prstGeom prst="rect">
            <a:avLst/>
          </a:prstGeom>
        </p:spPr>
        <p:txBody>
          <a:bodyPr vert="horz" lIns="136144" tIns="68073" rIns="136144" bIns="6807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111" y="13636572"/>
            <a:ext cx="4301237" cy="716845"/>
          </a:xfrm>
          <a:prstGeom prst="rect">
            <a:avLst/>
          </a:prstGeom>
        </p:spPr>
        <p:txBody>
          <a:bodyPr vert="horz" lIns="136144" tIns="68073" rIns="136144" bIns="68073" rtlCol="0" anchor="b"/>
          <a:lstStyle>
            <a:lvl1pPr algn="r">
              <a:defRPr sz="1800"/>
            </a:lvl1pPr>
          </a:lstStyle>
          <a:p>
            <a:fld id="{85DF6C1B-0D01-4D72-B5E9-14581978AF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341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260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79BE29-0DFA-45DC-9398-AA09F09F122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F8CAB3-6BF5-42EF-A267-1A711880DE3D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0E5B8F-95C0-43C5-9169-48A755F7005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44343-A02B-44DA-BC0A-0951B93A00E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B9AD06-4E32-418F-958E-521BCCB793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9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3F22CD-9F2A-4E85-AE41-5251784937A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CCD18-2B42-4E4A-8A08-26A0C8818246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9A7A30-72C8-4ADA-A981-BFFF6E543671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55189D1-1EF8-4F08-9A5E-3AFB2CBF48C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E45291-334A-46E1-A16E-C9D653FC3F3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F2456E1-2A96-4E7B-BA69-E24AC5BAF30C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DA18B5-17CA-4F25-A263-E2858607C144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B5EE46-CA78-4256-A5F8-DE9B7B1490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768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A160BA-1AD2-473A-A6D0-F1E2500F88BF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0EECFD-3BFB-4A2E-AF14-4C923691ECB7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704DE9-215D-4520-AD31-1D5C0DDEA3F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5C2112-3F12-418E-A1D6-539179D522D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18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9E52A9F-3E83-4C0D-B93E-F39EA71BA96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ED517E-B700-42E9-9AF2-F20D312EAD9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179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5587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06"/>
            <a:ext cx="2844800" cy="212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3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  <p:pic>
        <p:nvPicPr>
          <p:cNvPr id="10" name="Picture 9" descr="Vendor meet logo_Final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689233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EFAF-AAF7-4C50-A574-0B538EE33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A3BE-4AD7-43F5-A0F0-C8B8EF1B89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994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7F03-C7D3-4214-82C8-A1CF35AEAD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88A13-979C-4B8D-8A0D-8AB436E2B4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64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B3C92-781C-41F8-841A-8A95D509EC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261D-39F3-4731-AD54-9584378608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8932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4212-6B41-4895-A010-ADCA71BC43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CFAD-B040-4E4C-B9E6-A9DAB0F8E3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04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D55029A-9F31-4EFA-861E-37162CABCC0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CB5096-FAEA-4A7B-A1B6-14C2E10D0D1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761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B1D9A-EEBC-4A4A-8A39-DF26292AFF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F64E-4A82-4B26-B680-782FB573A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97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A5331-E208-45A7-B600-C3CFC052AE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AB09-0CEC-4B5A-A4E4-541ABF95FA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183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3"/>
            <a:ext cx="4011084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B70B-8076-4E06-A4FC-679B3CB83F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B53-8E1A-4E41-BA7C-84A888B529E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595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F852-17F0-47BA-A937-EE74CCC3E8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2E54-A41C-4F89-AA20-3FDAC6F01D1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887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9832-CD52-4189-9911-C216CCB809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6C54-1308-4277-9DCA-E1F438D94C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089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AF41-42AB-4155-9619-9FF032DDFE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EF55-F7AC-4DA8-8275-0B4FB378B9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1164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202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159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481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0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90FAB0-E20E-4023-94CC-6EEF21B94343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EAFF61-1586-410F-8025-C54BD24DE2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4079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331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1643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8452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7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915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7591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8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575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2793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58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2674F8B-357B-40A5-8971-E85D09009F20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A58BD3-A5E9-456C-A520-2A564E904E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306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5759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0562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9849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27034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3983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5270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09109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31159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4588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56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28991DA-CBB6-4CE6-9AC2-B90F4BA58479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40E7BB-FFD6-4EB7-A19E-4383C9C5A5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3004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289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7985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176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1494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4282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648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1262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256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8AE9B38-CAB9-47C3-99B4-25C6A57CF7C4}" type="datetimeFigureOut">
              <a:rPr lang="en-US" smtClean="0">
                <a:solidFill>
                  <a:prstClr val="black"/>
                </a:solidFill>
              </a:rPr>
              <a:pPr/>
              <a:t>6/12/2023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1516F3D-216C-46BE-AEE7-B14AE0A6553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83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73BDD2F-1A00-4690-8BB8-6B30503BABB8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5C0D80-8159-46BB-924C-AF9A01955B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62AF6A1-53BB-4B77-9F12-76F285C18BC2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0538B8-1F72-4E27-8C9C-0C31598E0BA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21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6771AEA-0696-4619-B1FE-9C97B17F85A5}" type="datetime1">
              <a:rPr lang="en-US" smtClean="0">
                <a:solidFill>
                  <a:srgbClr val="000000"/>
                </a:solidFill>
              </a:rPr>
              <a:pPr/>
              <a:t>6/12/2023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381750"/>
            <a:ext cx="2641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6BB3D4-F691-4DBD-9A53-033FBBA3979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38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tif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3200" y="838200"/>
            <a:ext cx="11684000" cy="58674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3200" y="152400"/>
            <a:ext cx="1422400" cy="6858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625600" y="152400"/>
            <a:ext cx="7518400" cy="685800"/>
          </a:xfrm>
          <a:prstGeom prst="rect">
            <a:avLst/>
          </a:prstGeom>
          <a:noFill/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0" y="152400"/>
            <a:ext cx="2743200" cy="6858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9347200" y="304801"/>
            <a:ext cx="223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Materials</a:t>
            </a:r>
          </a:p>
        </p:txBody>
      </p:sp>
      <p:pic>
        <p:nvPicPr>
          <p:cNvPr id="12" name="Picture 11" descr="BAJAJ LOGO WHITE.t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" y="304801"/>
            <a:ext cx="1219200" cy="340468"/>
          </a:xfrm>
          <a:prstGeom prst="rect">
            <a:avLst/>
          </a:prstGeom>
        </p:spPr>
      </p:pic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3200" y="6324600"/>
            <a:ext cx="11684000" cy="3635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03200" y="6324600"/>
            <a:ext cx="3251200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Bajaj Auto Ltd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525185" y="6324600"/>
            <a:ext cx="8072967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defRPr/>
            </a:pPr>
            <a:r>
              <a:rPr lang="en-US" sz="1600" b="1" dirty="0">
                <a:solidFill>
                  <a:srgbClr val="CCCC00"/>
                </a:solidFill>
                <a:latin typeface="Calibri" pitchFamily="34" charset="0"/>
              </a:rPr>
              <a:t>               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TPM 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–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T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he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P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rime </a:t>
            </a:r>
            <a:r>
              <a:rPr lang="en-US" sz="1600" b="1" dirty="0">
                <a:solidFill>
                  <a:srgbClr val="FFFF00"/>
                </a:solidFill>
                <a:latin typeface="Calibri" pitchFamily="34" charset="0"/>
              </a:rPr>
              <a:t>M</a:t>
            </a:r>
            <a:r>
              <a:rPr lang="en-US" sz="1600" b="1" dirty="0">
                <a:solidFill>
                  <a:srgbClr val="FFFFFF"/>
                </a:solidFill>
                <a:latin typeface="Calibri" pitchFamily="34" charset="0"/>
              </a:rPr>
              <a:t>over Towards Excellence</a:t>
            </a:r>
          </a:p>
        </p:txBody>
      </p:sp>
      <p:sp>
        <p:nvSpPr>
          <p:cNvPr id="1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324600"/>
            <a:ext cx="914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D6EFB410-DFA4-490E-9F79-9AF6AB7243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7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82483E-28B4-46E6-8A20-CB4A098ED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CBD9B-B002-4529-BC5D-E0849506A8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587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1"/>
          </a:solidFill>
          <a:latin typeface="Calibri" pitchFamily="34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05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90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rgbClr val="E7E6E6"/>
              </a:solidFill>
              <a:latin typeface="GillSans" pitchFamily="46" charset="0"/>
            </a:endParaRPr>
          </a:p>
        </p:txBody>
      </p:sp>
      <p:pic>
        <p:nvPicPr>
          <p:cNvPr id="8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328000" y="13642"/>
            <a:ext cx="864000" cy="38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62"/>
          <p:cNvSpPr>
            <a:spLocks noChangeArrowheads="1"/>
          </p:cNvSpPr>
          <p:nvPr userDrawn="1"/>
        </p:nvSpPr>
        <p:spPr bwMode="auto">
          <a:xfrm>
            <a:off x="0" y="457336"/>
            <a:ext cx="12192000" cy="593394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0" y="428459"/>
            <a:ext cx="1219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277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27100" y="767361"/>
            <a:ext cx="10198099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Before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41320" y="1373308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03228" y="5911403"/>
            <a:ext cx="5943600" cy="87336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/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Chamfer inspection by visual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2" y="120207"/>
            <a:ext cx="434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ADVANTECH ENGINEERING COMPANY</a:t>
            </a:r>
            <a:endParaRPr lang="en-IN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5495" y="1689100"/>
            <a:ext cx="5747205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713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56170</TotalTime>
  <Words>9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3_Default Design</vt:lpstr>
      <vt:lpstr>2_Default Design</vt:lpstr>
      <vt:lpstr>Office Theme</vt:lpstr>
      <vt:lpstr>Custom Design</vt:lpstr>
      <vt:lpstr>1_Custom Design</vt:lpstr>
      <vt:lpstr>2_Custom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INADVANTECHC16</cp:lastModifiedBy>
  <cp:revision>4759</cp:revision>
  <cp:lastPrinted>2019-05-16T09:19:00Z</cp:lastPrinted>
  <dcterms:created xsi:type="dcterms:W3CDTF">2009-04-14T04:04:31Z</dcterms:created>
  <dcterms:modified xsi:type="dcterms:W3CDTF">2023-06-12T10:23:33Z</dcterms:modified>
</cp:coreProperties>
</file>