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571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817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534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488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63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995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481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091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82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6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087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CC09-BB36-4E5D-8927-68FCD1616E74}" type="datetimeFigureOut">
              <a:rPr lang="en-IN" smtClean="0"/>
              <a:t>27-04-2022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BCEA-BCD6-4F2F-858D-FFE5A84D66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625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86184"/>
            <a:ext cx="10515600" cy="1325563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WORK INSTRUCTION </a:t>
            </a:r>
            <a:endParaRPr lang="en-IN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30036"/>
            <a:ext cx="5157788" cy="1175039"/>
          </a:xfrm>
        </p:spPr>
        <p:txBody>
          <a:bodyPr/>
          <a:lstStyle/>
          <a:p>
            <a:r>
              <a:rPr lang="mr-IN" dirty="0"/>
              <a:t>पार्ट नंबर: </a:t>
            </a:r>
            <a:r>
              <a:rPr lang="en-US" dirty="0"/>
              <a:t>0700345017 </a:t>
            </a:r>
            <a:r>
              <a:rPr lang="mr-IN" dirty="0"/>
              <a:t>(६X२५बोल्ट)</a:t>
            </a:r>
            <a:endParaRPr lang="en-IN"/>
          </a:p>
          <a:p>
            <a:endParaRPr lang="en-IN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662956"/>
            <a:ext cx="5157787" cy="3368826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9382" y="1690688"/>
            <a:ext cx="5579772" cy="1050348"/>
          </a:xfrm>
        </p:spPr>
        <p:txBody>
          <a:bodyPr>
            <a:normAutofit fontScale="92500" lnSpcReduction="20000"/>
          </a:bodyPr>
          <a:lstStyle/>
          <a:p>
            <a:endParaRPr lang="mr-IN" dirty="0"/>
          </a:p>
          <a:p>
            <a:r>
              <a:rPr lang="mr-IN" sz="2600" dirty="0"/>
              <a:t>पार्ट नंबर: </a:t>
            </a:r>
            <a:r>
              <a:rPr lang="en-US" sz="2600" dirty="0"/>
              <a:t>520FK00302 </a:t>
            </a:r>
            <a:r>
              <a:rPr lang="mr-IN" sz="2600" dirty="0"/>
              <a:t>(६X२५बोल्ट)</a:t>
            </a:r>
            <a:r>
              <a:rPr lang="en-US" sz="2600" dirty="0"/>
              <a:t> (ENDURANCE )</a:t>
            </a:r>
            <a:endParaRPr lang="en-IN" sz="2600" dirty="0"/>
          </a:p>
          <a:p>
            <a:endParaRPr lang="en-IN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442936" y="2634821"/>
            <a:ext cx="4912452" cy="339696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8390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86184"/>
            <a:ext cx="10515600" cy="1325563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b="1" dirty="0"/>
              <a:t>WORK INSTRUCTION </a:t>
            </a:r>
            <a:endParaRPr lang="en-IN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30036"/>
            <a:ext cx="5157788" cy="1175039"/>
          </a:xfrm>
        </p:spPr>
        <p:txBody>
          <a:bodyPr/>
          <a:lstStyle/>
          <a:p>
            <a:r>
              <a:rPr lang="mr-IN" dirty="0"/>
              <a:t>पार्ट नंबर: </a:t>
            </a:r>
            <a:r>
              <a:rPr lang="en-US" dirty="0"/>
              <a:t>0700345017 </a:t>
            </a:r>
            <a:r>
              <a:rPr lang="mr-IN" dirty="0"/>
              <a:t>(६X२५बोल्ट)</a:t>
            </a:r>
            <a:r>
              <a:rPr lang="en-US" dirty="0"/>
              <a:t> 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59382" y="1690688"/>
            <a:ext cx="5579772" cy="1050348"/>
          </a:xfrm>
        </p:spPr>
        <p:txBody>
          <a:bodyPr>
            <a:normAutofit fontScale="92500" lnSpcReduction="20000"/>
          </a:bodyPr>
          <a:lstStyle/>
          <a:p>
            <a:endParaRPr lang="mr-IN" dirty="0"/>
          </a:p>
          <a:p>
            <a:r>
              <a:rPr lang="mr-IN" sz="2600" dirty="0"/>
              <a:t>पार्ट नंबर: </a:t>
            </a:r>
            <a:r>
              <a:rPr lang="en-US" sz="2600" dirty="0"/>
              <a:t>520FK00302 </a:t>
            </a:r>
            <a:r>
              <a:rPr lang="mr-IN" sz="2600" dirty="0"/>
              <a:t>(६X२५बोल्ट)</a:t>
            </a:r>
            <a:r>
              <a:rPr lang="en-US" sz="2600" dirty="0"/>
              <a:t> (ENDURANCE )</a:t>
            </a:r>
            <a:endParaRPr lang="en-IN" sz="2600" dirty="0"/>
          </a:p>
          <a:p>
            <a:endParaRPr lang="en-IN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259407"/>
          </a:xfrm>
        </p:spPr>
        <p:txBody>
          <a:bodyPr/>
          <a:lstStyle/>
          <a:p>
            <a:r>
              <a:rPr lang="mr-IN" dirty="0"/>
              <a:t>हा पार्टची लांबी २५ MM असून या पार्ट ची रुदी ६MM आहे</a:t>
            </a:r>
          </a:p>
          <a:p>
            <a:r>
              <a:rPr lang="mr-IN" dirty="0"/>
              <a:t>या पार्टला झिंक प्लेटिंग असून ब्लॅक प्यासीवेशन आहे</a:t>
            </a:r>
          </a:p>
          <a:p>
            <a:r>
              <a:rPr lang="mr-IN" dirty="0"/>
              <a:t>हा पार्ट प्लेटिंग करताना अल्टरनेट प्रोसेस करावा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4259406"/>
          </a:xfrm>
        </p:spPr>
        <p:txBody>
          <a:bodyPr/>
          <a:lstStyle/>
          <a:p>
            <a:r>
              <a:rPr lang="mr-IN" dirty="0"/>
              <a:t>हा पार्टची लांबी २५ MM असून या पार्ट ची रुदी ६MM आहे</a:t>
            </a:r>
          </a:p>
          <a:p>
            <a:r>
              <a:rPr lang="mr-IN" dirty="0"/>
              <a:t>या पार्टला Fe/Zn  प्लेटिंग असून व्हाइट प्यासीवेशन आहे</a:t>
            </a:r>
            <a:endParaRPr lang="en-IN" dirty="0"/>
          </a:p>
          <a:p>
            <a:r>
              <a:rPr lang="mr-IN" dirty="0"/>
              <a:t>हा पार्ट प्लेटिंग करताना अल्टरनेट प्रोसेस करावा 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006877" y="4722569"/>
            <a:ext cx="1681385" cy="24361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401251" y="4667751"/>
            <a:ext cx="1750222" cy="2545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19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94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WORK INSTRUCTION </vt:lpstr>
      <vt:lpstr>WORK INSTRUCTION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Quality</dc:creator>
  <cp:lastModifiedBy>qahead</cp:lastModifiedBy>
  <cp:revision>25</cp:revision>
  <cp:lastPrinted>2022-04-27T11:30:09Z</cp:lastPrinted>
  <dcterms:created xsi:type="dcterms:W3CDTF">2022-04-27T10:56:55Z</dcterms:created>
  <dcterms:modified xsi:type="dcterms:W3CDTF">2022-04-27T12:23:20Z</dcterms:modified>
</cp:coreProperties>
</file>