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735763" cy="98663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9" d="100"/>
          <a:sy n="89" d="100"/>
        </p:scale>
        <p:origin x="60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2CC09-BB36-4E5D-8927-68FCD1616E74}" type="datetimeFigureOut">
              <a:rPr lang="en-IN" smtClean="0"/>
              <a:t>27-04-2022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5BCEA-BCD6-4F2F-858D-FFE5A84D66C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57113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2CC09-BB36-4E5D-8927-68FCD1616E74}" type="datetimeFigureOut">
              <a:rPr lang="en-IN" smtClean="0"/>
              <a:t>27-04-2022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5BCEA-BCD6-4F2F-858D-FFE5A84D66C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381766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2CC09-BB36-4E5D-8927-68FCD1616E74}" type="datetimeFigureOut">
              <a:rPr lang="en-IN" smtClean="0"/>
              <a:t>27-04-2022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5BCEA-BCD6-4F2F-858D-FFE5A84D66C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953403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2CC09-BB36-4E5D-8927-68FCD1616E74}" type="datetimeFigureOut">
              <a:rPr lang="en-IN" smtClean="0"/>
              <a:t>27-04-2022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5BCEA-BCD6-4F2F-858D-FFE5A84D66C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048877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2CC09-BB36-4E5D-8927-68FCD1616E74}" type="datetimeFigureOut">
              <a:rPr lang="en-IN" smtClean="0"/>
              <a:t>27-04-2022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5BCEA-BCD6-4F2F-858D-FFE5A84D66C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776324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2CC09-BB36-4E5D-8927-68FCD1616E74}" type="datetimeFigureOut">
              <a:rPr lang="en-IN" smtClean="0"/>
              <a:t>27-04-2022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5BCEA-BCD6-4F2F-858D-FFE5A84D66C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89954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2CC09-BB36-4E5D-8927-68FCD1616E74}" type="datetimeFigureOut">
              <a:rPr lang="en-IN" smtClean="0"/>
              <a:t>27-04-2022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5BCEA-BCD6-4F2F-858D-FFE5A84D66C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94812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2CC09-BB36-4E5D-8927-68FCD1616E74}" type="datetimeFigureOut">
              <a:rPr lang="en-IN" smtClean="0"/>
              <a:t>27-04-2022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5BCEA-BCD6-4F2F-858D-FFE5A84D66C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009170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2CC09-BB36-4E5D-8927-68FCD1616E74}" type="datetimeFigureOut">
              <a:rPr lang="en-IN" smtClean="0"/>
              <a:t>27-04-2022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5BCEA-BCD6-4F2F-858D-FFE5A84D66C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48261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2CC09-BB36-4E5D-8927-68FCD1616E74}" type="datetimeFigureOut">
              <a:rPr lang="en-IN" smtClean="0"/>
              <a:t>27-04-2022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5BCEA-BCD6-4F2F-858D-FFE5A84D66C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37605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2CC09-BB36-4E5D-8927-68FCD1616E74}" type="datetimeFigureOut">
              <a:rPr lang="en-IN" smtClean="0"/>
              <a:t>27-04-2022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5BCEA-BCD6-4F2F-858D-FFE5A84D66C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008716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D2CC09-BB36-4E5D-8927-68FCD1616E74}" type="datetimeFigureOut">
              <a:rPr lang="en-IN" smtClean="0"/>
              <a:t>27-04-2022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A5BCEA-BCD6-4F2F-858D-FFE5A84D66C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66254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86184"/>
            <a:ext cx="10515600" cy="1325563"/>
          </a:xfr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/>
          <a:lstStyle/>
          <a:p>
            <a:pPr algn="ctr"/>
            <a:r>
              <a:rPr lang="en-US" b="1" dirty="0"/>
              <a:t>WORK INSTRUCTION </a:t>
            </a:r>
            <a:endParaRPr lang="en-IN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330036"/>
            <a:ext cx="5157788" cy="1175039"/>
          </a:xfrm>
        </p:spPr>
        <p:txBody>
          <a:bodyPr/>
          <a:lstStyle/>
          <a:p>
            <a:r>
              <a:rPr lang="mr-IN" dirty="0"/>
              <a:t>पार्ट नंबर: </a:t>
            </a:r>
            <a:r>
              <a:rPr lang="en-US" dirty="0"/>
              <a:t>0700345017 </a:t>
            </a:r>
            <a:r>
              <a:rPr lang="mr-IN" dirty="0"/>
              <a:t>(६X२५बोल्ट)</a:t>
            </a:r>
            <a:r>
              <a:rPr lang="en-US" dirty="0"/>
              <a:t> (</a:t>
            </a:r>
            <a:r>
              <a:rPr lang="mr-IN" dirty="0"/>
              <a:t>VARROC</a:t>
            </a:r>
            <a:r>
              <a:rPr lang="en-US" dirty="0"/>
              <a:t> )</a:t>
            </a:r>
            <a:endParaRPr lang="en-IN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839788" y="2662956"/>
            <a:ext cx="5157787" cy="3368826"/>
          </a:xfrm>
          <a:prstGeom prst="rect">
            <a:avLst/>
          </a:prstGeom>
          <a:ln w="28575">
            <a:solidFill>
              <a:schemeClr val="tx1"/>
            </a:solidFill>
          </a:ln>
        </p:spPr>
      </p:pic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59382" y="1690688"/>
            <a:ext cx="5579772" cy="1050348"/>
          </a:xfrm>
        </p:spPr>
        <p:txBody>
          <a:bodyPr>
            <a:normAutofit fontScale="92500" lnSpcReduction="20000"/>
          </a:bodyPr>
          <a:lstStyle/>
          <a:p>
            <a:endParaRPr lang="mr-IN" dirty="0"/>
          </a:p>
          <a:p>
            <a:r>
              <a:rPr lang="mr-IN" sz="2600" dirty="0"/>
              <a:t>पार्ट नंबर: </a:t>
            </a:r>
            <a:r>
              <a:rPr lang="en-US" sz="2600" dirty="0"/>
              <a:t>520FK00302 </a:t>
            </a:r>
            <a:r>
              <a:rPr lang="mr-IN" sz="2600" dirty="0"/>
              <a:t>(६X२५बोल्ट)</a:t>
            </a:r>
            <a:r>
              <a:rPr lang="en-US" sz="2600" dirty="0"/>
              <a:t> (ENDURANCE )</a:t>
            </a:r>
            <a:endParaRPr lang="en-IN" sz="2600" dirty="0"/>
          </a:p>
          <a:p>
            <a:endParaRPr lang="en-IN" sz="2800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6442936" y="2634821"/>
            <a:ext cx="4912452" cy="3396961"/>
          </a:xfrm>
          <a:prstGeom prst="rect">
            <a:avLst/>
          </a:prstGeom>
          <a:ln w="28575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3839086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86184"/>
            <a:ext cx="10515600" cy="1325563"/>
          </a:xfr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/>
          <a:lstStyle/>
          <a:p>
            <a:pPr algn="ctr"/>
            <a:r>
              <a:rPr lang="en-US" b="1" dirty="0"/>
              <a:t>WORK INSTRUCTION </a:t>
            </a:r>
            <a:endParaRPr lang="en-IN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330036"/>
            <a:ext cx="5157788" cy="1175039"/>
          </a:xfrm>
        </p:spPr>
        <p:txBody>
          <a:bodyPr/>
          <a:lstStyle/>
          <a:p>
            <a:r>
              <a:rPr lang="mr-IN" dirty="0"/>
              <a:t>पार्ट नंबर: </a:t>
            </a:r>
            <a:r>
              <a:rPr lang="en-US" dirty="0"/>
              <a:t>0700345017 </a:t>
            </a:r>
            <a:r>
              <a:rPr lang="mr-IN" dirty="0"/>
              <a:t>(६X२५बोल्ट)</a:t>
            </a:r>
            <a:endParaRPr lang="en-IN" dirty="0"/>
          </a:p>
          <a:p>
            <a:endParaRPr lang="en-IN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59382" y="1690688"/>
            <a:ext cx="5579772" cy="1050348"/>
          </a:xfrm>
        </p:spPr>
        <p:txBody>
          <a:bodyPr>
            <a:normAutofit fontScale="92500" lnSpcReduction="20000"/>
          </a:bodyPr>
          <a:lstStyle/>
          <a:p>
            <a:endParaRPr lang="mr-IN" dirty="0"/>
          </a:p>
          <a:p>
            <a:r>
              <a:rPr lang="mr-IN" sz="2600" dirty="0"/>
              <a:t>पार्ट नंबर: </a:t>
            </a:r>
            <a:r>
              <a:rPr lang="en-US" sz="2600" dirty="0"/>
              <a:t>520FK00302 </a:t>
            </a:r>
            <a:r>
              <a:rPr lang="mr-IN" sz="2600" dirty="0"/>
              <a:t>(६X२५बोल्ट)</a:t>
            </a:r>
            <a:r>
              <a:rPr lang="en-US" sz="2600" dirty="0"/>
              <a:t> (ENDURANCE )</a:t>
            </a:r>
            <a:endParaRPr lang="en-IN" sz="2600" dirty="0"/>
          </a:p>
          <a:p>
            <a:endParaRPr lang="en-IN" sz="28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mr-IN" dirty="0"/>
              <a:t>हा पार्टची लांबी २५ MM असून या पार्ट ची रुदी ६MM आहे</a:t>
            </a:r>
          </a:p>
          <a:p>
            <a:r>
              <a:rPr lang="mr-IN" dirty="0"/>
              <a:t>हा पार्ट टेबल नं. ३ वर पॅक करावा</a:t>
            </a:r>
          </a:p>
          <a:p>
            <a:endParaRPr lang="en-IN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mr-IN" dirty="0"/>
              <a:t>हा पार्टची लांबी २५ MM असून या पार्ट ची रुदी ६MM आहे</a:t>
            </a:r>
          </a:p>
          <a:p>
            <a:r>
              <a:rPr lang="mr-IN" dirty="0"/>
              <a:t>हा पार्ट टेबल नं. 5 वर पॅक करावा</a:t>
            </a:r>
          </a:p>
          <a:p>
            <a:endParaRPr lang="en-IN" dirty="0"/>
          </a:p>
          <a:p>
            <a:endParaRPr lang="en-IN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BB19FF5A-5797-4C3F-A81C-F739C0BF42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2135970" y="4309896"/>
            <a:ext cx="1681385" cy="2436137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B36C7BC2-7A2E-4885-BF2B-2AB3AD83817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6200000">
            <a:off x="7530344" y="4255078"/>
            <a:ext cx="1750222" cy="25457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18194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83</Words>
  <Application>Microsoft Office PowerPoint</Application>
  <PresentationFormat>Widescreen</PresentationFormat>
  <Paragraphs>12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WORK INSTRUCTION </vt:lpstr>
      <vt:lpstr>WORK INSTRUCTION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Quality</dc:creator>
  <cp:lastModifiedBy>qahead</cp:lastModifiedBy>
  <cp:revision>17</cp:revision>
  <cp:lastPrinted>2022-04-27T11:30:09Z</cp:lastPrinted>
  <dcterms:created xsi:type="dcterms:W3CDTF">2022-04-27T10:56:55Z</dcterms:created>
  <dcterms:modified xsi:type="dcterms:W3CDTF">2022-04-27T12:22:00Z</dcterms:modified>
</cp:coreProperties>
</file>