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Office_Excel_Worksheet1.xlsx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1"/>
            <a:ext cx="7772400" cy="304799"/>
          </a:xfrm>
        </p:spPr>
        <p:txBody>
          <a:bodyPr>
            <a:noAutofit/>
          </a:bodyPr>
          <a:lstStyle/>
          <a:p>
            <a:r>
              <a:rPr lang="en-US" sz="2800" dirty="0" smtClean="0"/>
              <a:t>Occurrences side evidences </a:t>
            </a:r>
            <a:endParaRPr lang="en-US" sz="2800" dirty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066799"/>
            <a:ext cx="1524000" cy="180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4200" y="1066800"/>
            <a:ext cx="1143000" cy="1748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67400" y="1143000"/>
            <a:ext cx="156696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962399" y="3429000"/>
          <a:ext cx="1896533" cy="1600200"/>
        </p:xfrm>
        <a:graphic>
          <a:graphicData uri="http://schemas.openxmlformats.org/presentationml/2006/ole">
            <p:oleObj spid="_x0000_s1026" name="Worksheet" showAsIcon="1" r:id="rId6" imgW="914400" imgH="771480" progId="Excel.Sheet.1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Worksheet</vt:lpstr>
      <vt:lpstr>Occurrences side evidences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Occurrences side evidences </dc:title>
  <dc:creator>Shree</dc:creator>
  <cp:lastModifiedBy>Shree</cp:lastModifiedBy>
  <cp:revision>1</cp:revision>
  <dcterms:created xsi:type="dcterms:W3CDTF">2006-08-16T00:00:00Z</dcterms:created>
  <dcterms:modified xsi:type="dcterms:W3CDTF">2023-07-14T12:34:53Z</dcterms:modified>
</cp:coreProperties>
</file>