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772400" cy="304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Before condition photograph not available.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Before condition photograph not available.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Occurrences side evidences </dc:title>
  <dc:creator>Shree</dc:creator>
  <cp:lastModifiedBy>Shree</cp:lastModifiedBy>
  <cp:revision>2</cp:revision>
  <dcterms:created xsi:type="dcterms:W3CDTF">2006-08-16T00:00:00Z</dcterms:created>
  <dcterms:modified xsi:type="dcterms:W3CDTF">2023-07-14T12:36:27Z</dcterms:modified>
</cp:coreProperties>
</file>