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762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u="sng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anose="02040604050505020304" pitchFamily="18" charset="0"/>
              </a:rPr>
              <a:t>Before/ After Improvement</a:t>
            </a:r>
            <a:endParaRPr lang="en-IN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295244" y="762000"/>
            <a:ext cx="884875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/>
            <a:r>
              <a:rPr lang="en-US" sz="1400" b="1" dirty="0" smtClean="0">
                <a:solidFill>
                  <a:srgbClr val="0070C0"/>
                </a:solidFill>
              </a:rPr>
              <a:t>Defect </a:t>
            </a:r>
            <a:r>
              <a:rPr lang="en-US" sz="1400" b="1" dirty="0" smtClean="0">
                <a:solidFill>
                  <a:srgbClr val="0070C0"/>
                </a:solidFill>
              </a:rPr>
              <a:t>description-</a:t>
            </a:r>
            <a:r>
              <a:rPr lang="en-IN" sz="1400" dirty="0" smtClean="0"/>
              <a:t> M/CING SHIFT.-SHIFT OBSERVED.</a:t>
            </a:r>
            <a:endParaRPr lang="en-US" altLang="en-US" sz="1400" dirty="0" smtClean="0">
              <a:latin typeface="Arial" panose="020B0604020202020204" pitchFamily="34" charset="0"/>
            </a:endParaRPr>
          </a:p>
        </p:txBody>
      </p:sp>
      <p:graphicFrame>
        <p:nvGraphicFramePr>
          <p:cNvPr id="5" name="Group 8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41229779"/>
              </p:ext>
            </p:extLst>
          </p:nvPr>
        </p:nvGraphicFramePr>
        <p:xfrm>
          <a:off x="76200" y="1119097"/>
          <a:ext cx="8991600" cy="5552165"/>
        </p:xfrm>
        <a:graphic>
          <a:graphicData uri="http://schemas.openxmlformats.org/drawingml/2006/table">
            <a:tbl>
              <a:tblPr/>
              <a:tblGrid>
                <a:gridCol w="4534895"/>
                <a:gridCol w="4456705"/>
              </a:tblGrid>
              <a:tr h="25250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5050"/>
                          </a:solidFill>
                          <a:effectLst/>
                          <a:latin typeface="+mn-lt"/>
                        </a:rPr>
                        <a:t>Before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+mn-lt"/>
                        </a:rPr>
                        <a:t>   After     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172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3399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7936">
                <a:tc>
                  <a:txBody>
                    <a:bodyPr/>
                    <a:lstStyle/>
                    <a:p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Before-</a:t>
                      </a:r>
                    </a:p>
                    <a:p>
                      <a:r>
                        <a:rPr kumimoji="0" lang="en-I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Inspection done on sampling basis , / attribute gauge not available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After-</a:t>
                      </a:r>
                      <a:endParaRPr lang="en-IN" sz="1600" dirty="0" smtClean="0"/>
                    </a:p>
                    <a:p>
                      <a:r>
                        <a:rPr lang="en-IN" sz="1600" dirty="0" smtClean="0"/>
                        <a:t>Snap gauge made to check 100%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Picture 7" descr="coldforge log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152400"/>
            <a:ext cx="1066800" cy="457200"/>
          </a:xfrm>
          <a:prstGeom prst="rect">
            <a:avLst/>
          </a:prstGeom>
        </p:spPr>
      </p:pic>
      <p:pic>
        <p:nvPicPr>
          <p:cNvPr id="12" name="Picture 11" descr="WhatsApp Image 2023-06-23 at 3.57.38 PM (1).jpeg"/>
          <p:cNvPicPr>
            <a:picLocks noChangeAspect="1"/>
          </p:cNvPicPr>
          <p:nvPr/>
        </p:nvPicPr>
        <p:blipFill>
          <a:blip r:embed="rId3"/>
          <a:srcRect r="10000"/>
          <a:stretch>
            <a:fillRect/>
          </a:stretch>
        </p:blipFill>
        <p:spPr>
          <a:xfrm>
            <a:off x="5562600" y="3057525"/>
            <a:ext cx="3276600" cy="2047875"/>
          </a:xfrm>
          <a:prstGeom prst="rect">
            <a:avLst/>
          </a:prstGeom>
        </p:spPr>
      </p:pic>
      <p:pic>
        <p:nvPicPr>
          <p:cNvPr id="13" name="Picture 12" descr="WhatsApp Image 2023-06-23 at 3.57.38 PM.jpeg"/>
          <p:cNvPicPr>
            <a:picLocks noChangeAspect="1"/>
          </p:cNvPicPr>
          <p:nvPr/>
        </p:nvPicPr>
        <p:blipFill>
          <a:blip r:embed="rId4"/>
          <a:srcRect l="14167" t="10000" r="11667" b="14444"/>
          <a:stretch>
            <a:fillRect/>
          </a:stretch>
        </p:blipFill>
        <p:spPr>
          <a:xfrm>
            <a:off x="4724400" y="1447800"/>
            <a:ext cx="2526553" cy="1447800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>
          <a:xfrm rot="20430746">
            <a:off x="6408303" y="3246573"/>
            <a:ext cx="1765803" cy="139470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/>
          <p:cNvSpPr/>
          <p:nvPr/>
        </p:nvSpPr>
        <p:spPr>
          <a:xfrm rot="20430746">
            <a:off x="4919287" y="1522642"/>
            <a:ext cx="1653561" cy="12046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1219200" y="2590800"/>
            <a:ext cx="2362200" cy="1447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6600" dirty="0" smtClean="0">
                <a:solidFill>
                  <a:srgbClr val="FF0000"/>
                </a:solidFill>
              </a:rPr>
              <a:t>N/A</a:t>
            </a:r>
            <a:endParaRPr lang="en-IN" sz="6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Before/ After Improvement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Before/ After Improvement</dc:title>
  <dc:creator>user</dc:creator>
  <cp:lastModifiedBy>Windows User</cp:lastModifiedBy>
  <cp:revision>24</cp:revision>
  <dcterms:created xsi:type="dcterms:W3CDTF">2006-08-16T00:00:00Z</dcterms:created>
  <dcterms:modified xsi:type="dcterms:W3CDTF">2023-06-23T10:40:42Z</dcterms:modified>
</cp:coreProperties>
</file>