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304799"/>
          </a:xfrm>
        </p:spPr>
        <p:txBody>
          <a:bodyPr>
            <a:noAutofit/>
          </a:bodyPr>
          <a:lstStyle/>
          <a:p>
            <a:r>
              <a:rPr lang="en-US" sz="2800" dirty="0" smtClean="0"/>
              <a:t>Before</a:t>
            </a:r>
            <a:r>
              <a:rPr lang="en-US" sz="2800" dirty="0" smtClean="0"/>
              <a:t> </a:t>
            </a:r>
            <a:r>
              <a:rPr lang="en-US" sz="2800" dirty="0" smtClean="0"/>
              <a:t>condition photo. </a:t>
            </a:r>
            <a:endParaRPr lang="en-US" sz="2800" dirty="0"/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1828800"/>
            <a:ext cx="199072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Before condition photo.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Occurrences side evidences </dc:title>
  <dc:creator>Shree</dc:creator>
  <cp:lastModifiedBy>Shree</cp:lastModifiedBy>
  <cp:revision>7</cp:revision>
  <dcterms:created xsi:type="dcterms:W3CDTF">2006-08-16T00:00:00Z</dcterms:created>
  <dcterms:modified xsi:type="dcterms:W3CDTF">2023-07-14T13:10:14Z</dcterms:modified>
</cp:coreProperties>
</file>