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E83A4-C30E-48C1-B7C2-B16A23636224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41B6B-152B-4EF0-B3D3-32B9D6D521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887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4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ED11DC8-DF07-445C-B6B9-25F775E5E169}" type="slidenum">
              <a:rPr lang="en-US" sz="1400" smtClean="0">
                <a:latin typeface="Times New Roman"/>
              </a:rPr>
              <a:pPr algn="r"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49DD3-725B-9EC4-78F8-538620DD8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816866-7DF3-BF44-9201-62C316F3E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D5CED-67FB-79B5-AEDD-1B7BFC6F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0F152-6E2F-D072-8A31-49E342EB1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8D3D5-0589-DDD3-0530-2C8E4CB2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391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24E84-4843-6401-D30A-57015C399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C46B8D-DF06-EBF8-F68A-43430B53E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D81B3-0486-7429-536C-F0D24C9D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BDC06-9AF4-4DFC-F739-9ADA6969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FC421-21FB-8FFC-B599-9572BB8D5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6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D8C9E2-6FC8-D506-C524-8602CF550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F23A0-771C-FC1D-7FE3-F9C9AD075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B85A8-4D84-CF31-5C9C-CCC0DE6F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5B1D9-0599-B607-D87D-31186CDB0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C1477-7C6D-E8D8-3054-26FB2A4A6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264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DAFD6-17F3-B70F-BD74-FDF8CE304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9BC3F-F094-9E3C-2527-F0AABE1BB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CFADA-0D16-82C4-B318-270882296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41A12-EDEA-B257-B30A-CAF966434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5065B-AC15-1867-F455-5D9D3546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162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C7322-005D-561A-FA99-412ED3442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1204A-39B5-FAD8-2B00-5C292944B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D5295-0642-826D-31A1-0F9788627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3E023-033B-8833-8C18-46C9F0BF0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9FD4F-6856-5397-0F82-6C5C60D1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621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DDC60-3DFA-DC81-1037-62C85BC0A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DA9DC-CE65-FD68-A50E-F9AFAE6506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EE949-B94D-7E11-22B7-3E172AF62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B5AD66-7961-4AE1-8818-7104D0B2C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FC7E8-C511-6DFB-72A9-2D77BE70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6D0CA-6CAD-1BA2-FF92-FBD8F5C0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73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10CBC-7C18-4FE7-D725-B8C560E69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7E53C-5661-1032-542C-4A5147682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D76DAF-451F-1865-4A22-A5454550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C46F39-A8D4-7301-C15C-12F368BF5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6ADA76-FEE5-7771-481C-BD6791DF0B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820A06-7AE9-75D0-D901-2150B18A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2209D7-3B8D-E0BA-834A-8764B9FD7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E3E61B-39FD-5FEA-7C27-2BE1D50C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915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F25D0-254D-A3DA-DB4E-CBA11D4B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EE6094-D6B2-7544-2D35-CFD4DEC9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43A393-23E1-7556-8052-A9FC3B0DC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F36A1-5199-D403-2518-AF6E3E43B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365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AC1B71-A708-F777-1C0B-8E4C0BA1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01CFA4-7C3C-FE80-AC17-EF46CA40A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246837-F48F-DD70-F718-87187411C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896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499A1-AE41-4527-3780-EF4F1E2B2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F48D4-D792-3C00-6474-62B4F28E7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BE664-7915-84B9-477E-C10B72D6B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688B9F-66AB-64D9-A901-018DDD2D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96FEC-4C5C-DD68-86F9-C2D5CCD9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F922E-D65D-6515-C9B2-7A83D7CCE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309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64C3-2782-AEA4-CA41-B6AB733D7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DB8ED-6572-CED7-7573-62D67C442A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E3C27-160A-9A08-3EE1-434BCCFC9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9C2FE0-A138-B8A7-A3A9-F5F03AD67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CDE81-D716-ADDD-831F-CB611FE1C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09E4B-2C8D-8F29-A9A8-39F345D9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852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1D2063-E31A-8CA1-BBB1-ABAFD6A43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92585-74E2-272F-199F-E0DF6BBED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B289-A887-979D-BB23-38D8BB7878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93655-6469-4496-A50B-9498D8492060}" type="datetimeFigureOut">
              <a:rPr lang="en-IN" smtClean="0"/>
              <a:t>27/06/2023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371B7-C738-9ED3-7DB6-F11C604F6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2DA79-B479-83BF-52ED-D6312D179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A140E-9C52-486D-B065-2E1C6427E54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843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294968" y="76200"/>
            <a:ext cx="11518490" cy="6638948"/>
          </a:xfrm>
          <a:prstGeom prst="rect">
            <a:avLst/>
          </a:prstGeom>
          <a:solidFill>
            <a:schemeClr val="bg1"/>
          </a:solidFill>
          <a:ln w="31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  <a:latin typeface="+mj-lt"/>
              <a:cs typeface="Arial"/>
            </a:endParaRPr>
          </a:p>
        </p:txBody>
      </p:sp>
      <p:sp>
        <p:nvSpPr>
          <p:cNvPr id="637" name="CustomShape 1"/>
          <p:cNvSpPr/>
          <p:nvPr/>
        </p:nvSpPr>
        <p:spPr>
          <a:xfrm>
            <a:off x="-1371600" y="2438400"/>
            <a:ext cx="3071834" cy="605224"/>
          </a:xfrm>
          <a:prstGeom prst="rect">
            <a:avLst/>
          </a:prstGeom>
          <a:noFill/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/>
          <a:lstStyle/>
          <a:p>
            <a:pPr>
              <a:lnSpc>
                <a:spcPct val="100000"/>
              </a:lnSpc>
            </a:pPr>
            <a:endParaRPr sz="1100" b="1">
              <a:latin typeface="+mj-lt"/>
            </a:endParaRPr>
          </a:p>
        </p:txBody>
      </p:sp>
      <p:sp>
        <p:nvSpPr>
          <p:cNvPr id="638" name="CustomShape 2"/>
          <p:cNvSpPr/>
          <p:nvPr/>
        </p:nvSpPr>
        <p:spPr>
          <a:xfrm>
            <a:off x="5024430" y="142852"/>
            <a:ext cx="3000396" cy="642942"/>
          </a:xfrm>
          <a:prstGeom prst="rect">
            <a:avLst/>
          </a:prstGeom>
          <a:noFill/>
          <a:ln w="1905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0000"/>
                </a:solidFill>
                <a:latin typeface="+mj-lt"/>
                <a:ea typeface="DejaVu Sans"/>
              </a:rPr>
              <a:t>MY CHECK POINT </a:t>
            </a:r>
            <a:endParaRPr sz="1600" b="1">
              <a:latin typeface="+mj-lt"/>
            </a:endParaRPr>
          </a:p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0000"/>
                </a:solidFill>
                <a:latin typeface="+mj-lt"/>
              </a:rPr>
              <a:t>FOR VISUAL INSPECTION</a:t>
            </a:r>
            <a:endParaRPr lang="en-US" sz="1600" b="1" dirty="0">
              <a:latin typeface="+mj-lt"/>
            </a:endParaRPr>
          </a:p>
        </p:txBody>
      </p:sp>
      <p:sp>
        <p:nvSpPr>
          <p:cNvPr id="640" name="CustomShape 4"/>
          <p:cNvSpPr/>
          <p:nvPr/>
        </p:nvSpPr>
        <p:spPr>
          <a:xfrm>
            <a:off x="378542" y="142852"/>
            <a:ext cx="4574450" cy="642942"/>
          </a:xfrm>
          <a:prstGeom prst="rect">
            <a:avLst/>
          </a:prstGeom>
          <a:noFill/>
          <a:ln w="1905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en-US" sz="1300" b="1" dirty="0">
                <a:solidFill>
                  <a:srgbClr val="000000"/>
                </a:solidFill>
                <a:ea typeface="DejaVu Sans"/>
              </a:rPr>
              <a:t>PART NAME :- ADJUSTER CHAIN-KOZA               AREA:- FINAL INS</a:t>
            </a:r>
            <a:r>
              <a:rPr lang="en-US" sz="1300" b="1" dirty="0">
                <a:solidFill>
                  <a:srgbClr val="000000"/>
                </a:solidFill>
              </a:rPr>
              <a:t>PECTION AREA</a:t>
            </a:r>
            <a:endParaRPr lang="en-US" sz="1300" b="1" dirty="0"/>
          </a:p>
          <a:p>
            <a:pPr>
              <a:lnSpc>
                <a:spcPct val="100000"/>
              </a:lnSpc>
            </a:pPr>
            <a:r>
              <a:rPr lang="en-US" sz="1300" b="1" dirty="0">
                <a:solidFill>
                  <a:srgbClr val="000000"/>
                </a:solidFill>
                <a:ea typeface="DejaVu Sans"/>
              </a:rPr>
              <a:t>PROBLEM:-WELDING BREAKAGE</a:t>
            </a:r>
            <a:endParaRPr lang="en-US" sz="1300" b="1" dirty="0"/>
          </a:p>
          <a:p>
            <a:endParaRPr lang="en-US" sz="1300" dirty="0"/>
          </a:p>
        </p:txBody>
      </p:sp>
      <p:sp>
        <p:nvSpPr>
          <p:cNvPr id="641" name="Line 5"/>
          <p:cNvSpPr/>
          <p:nvPr/>
        </p:nvSpPr>
        <p:spPr>
          <a:xfrm>
            <a:off x="5943360" y="3809880"/>
            <a:ext cx="11160" cy="228600"/>
          </a:xfrm>
          <a:prstGeom prst="line">
            <a:avLst/>
          </a:prstGeom>
          <a:ln w="76320">
            <a:solidFill>
              <a:schemeClr val="bg1"/>
            </a:solidFill>
            <a:round/>
          </a:ln>
        </p:spPr>
      </p:sp>
      <p:sp>
        <p:nvSpPr>
          <p:cNvPr id="27" name="Rectangle 26"/>
          <p:cNvSpPr/>
          <p:nvPr/>
        </p:nvSpPr>
        <p:spPr>
          <a:xfrm>
            <a:off x="378542" y="814312"/>
            <a:ext cx="11228438" cy="40011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>
                <a:solidFill>
                  <a:srgbClr val="000000"/>
                </a:solidFill>
                <a:latin typeface="+mj-lt"/>
              </a:rPr>
              <a:t>PHOTOGRAPH  EXAMPLE </a:t>
            </a:r>
            <a:endParaRPr lang="en-US" sz="2000" u="sng" dirty="0"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096263" y="1260805"/>
            <a:ext cx="3510717" cy="3571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ysClr val="windowText" lastClr="000000"/>
                </a:solidFill>
              </a:rPr>
              <a:t>( √ ) </a:t>
            </a:r>
            <a:r>
              <a:rPr lang="en-US" sz="2000" b="1" dirty="0">
                <a:solidFill>
                  <a:schemeClr val="tx1"/>
                </a:solidFill>
              </a:rPr>
              <a:t>AFTER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095868" y="1285860"/>
            <a:ext cx="2928958" cy="3571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( X ) BEFORE</a:t>
            </a:r>
          </a:p>
        </p:txBody>
      </p:sp>
      <p:sp>
        <p:nvSpPr>
          <p:cNvPr id="23" name="CustomShape 1"/>
          <p:cNvSpPr/>
          <p:nvPr/>
        </p:nvSpPr>
        <p:spPr>
          <a:xfrm>
            <a:off x="8096263" y="142852"/>
            <a:ext cx="3510717" cy="64294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/>
          <a:lstStyle/>
          <a:p>
            <a:pPr algn="ctr">
              <a:lnSpc>
                <a:spcPct val="100000"/>
              </a:lnSpc>
            </a:pPr>
            <a:r>
              <a:rPr lang="en-US" sz="1400" b="1" dirty="0"/>
              <a:t>DOC NO.:- F-7/7.3                     DATE:- 19.09.2020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78542" y="1714488"/>
            <a:ext cx="4645888" cy="45720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200000"/>
              </a:lnSpc>
            </a:pPr>
            <a:r>
              <a:rPr lang="en-US" sz="2800" b="1" dirty="0" err="1">
                <a:solidFill>
                  <a:srgbClr val="000000"/>
                </a:solidFill>
                <a:latin typeface="Kruti Dev 010" pitchFamily="2" charset="0"/>
              </a:rPr>
              <a:t>ihl</a:t>
            </a:r>
            <a:r>
              <a:rPr lang="en-US" sz="2800" b="1" dirty="0">
                <a:solidFill>
                  <a:srgbClr val="00000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Kruti Dev 010" pitchFamily="2" charset="0"/>
              </a:rPr>
              <a:t>psd</a:t>
            </a:r>
            <a:r>
              <a:rPr lang="en-US" sz="2800" b="1" dirty="0">
                <a:solidFill>
                  <a:srgbClr val="00000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Kruti Dev 010" pitchFamily="2" charset="0"/>
              </a:rPr>
              <a:t>djrs</a:t>
            </a:r>
            <a:r>
              <a:rPr lang="en-US" sz="2800" b="1" dirty="0">
                <a:solidFill>
                  <a:srgbClr val="000000"/>
                </a:solidFill>
                <a:latin typeface="Kruti Dev 010" pitchFamily="2" charset="0"/>
              </a:rPr>
              <a:t> le; </a:t>
            </a:r>
            <a:r>
              <a:rPr lang="en-US" sz="2800" b="1" dirty="0" err="1">
                <a:solidFill>
                  <a:srgbClr val="000000"/>
                </a:solidFill>
                <a:latin typeface="Kruti Dev 010" pitchFamily="2" charset="0"/>
              </a:rPr>
              <a:t>lqfuf’pr</a:t>
            </a:r>
            <a:r>
              <a:rPr lang="en-US" sz="2800" b="1" dirty="0">
                <a:solidFill>
                  <a:srgbClr val="00000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Kruti Dev 010" pitchFamily="2" charset="0"/>
              </a:rPr>
              <a:t>djs</a:t>
            </a:r>
            <a:r>
              <a:rPr lang="en-US" sz="2800" b="1" dirty="0">
                <a:solidFill>
                  <a:srgbClr val="000000"/>
                </a:solidFill>
                <a:latin typeface="Kruti Dev 010" pitchFamily="2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Kruti Dev 010" pitchFamily="2" charset="0"/>
              </a:rPr>
              <a:t>fd</a:t>
            </a:r>
            <a:endParaRPr lang="en-US" sz="2800" dirty="0">
              <a:solidFill>
                <a:srgbClr val="000000"/>
              </a:solidFill>
              <a:latin typeface="Kruti Dev 010" pitchFamily="2" charset="0"/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1-</a:t>
            </a:r>
            <a:r>
              <a:rPr lang="hi-IN" sz="2000" dirty="0">
                <a:solidFill>
                  <a:srgbClr val="000000"/>
                </a:solidFill>
              </a:rPr>
              <a:t>पार्ट में प्लाटिंग पील ऑफ नहीं होना चाहिए 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  <a:latin typeface="Kruti Dev 010" pitchFamily="2" charset="0"/>
              </a:rPr>
              <a:t>2</a:t>
            </a:r>
            <a:r>
              <a:rPr lang="en-US" sz="2000" dirty="0">
                <a:solidFill>
                  <a:srgbClr val="000000"/>
                </a:solidFill>
              </a:rPr>
              <a:t>-</a:t>
            </a:r>
            <a:r>
              <a:rPr lang="hi-IN" sz="2000" dirty="0">
                <a:solidFill>
                  <a:srgbClr val="000000"/>
                </a:solidFill>
                <a:latin typeface="Kruti Dev 010" pitchFamily="2" charset="0"/>
              </a:rPr>
              <a:t>प्लेटिंग  कही से भी ना उखड़ रही हो 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  <a:latin typeface="Kruti Dev 010" pitchFamily="2" charset="0"/>
              </a:rPr>
              <a:t>3-</a:t>
            </a:r>
            <a:r>
              <a:rPr lang="hi-IN" sz="2000" dirty="0">
                <a:solidFill>
                  <a:srgbClr val="000000"/>
                </a:solidFill>
                <a:latin typeface="Kruti Dev 010" pitchFamily="2" charset="0"/>
              </a:rPr>
              <a:t>प्लेटिंग  परत डैमेज नहीं होनी चाहिए </a:t>
            </a:r>
            <a:endParaRPr lang="en-US" sz="2000" dirty="0">
              <a:latin typeface="Kruti Dev 010" pitchFamily="2" charset="0"/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4-</a:t>
            </a:r>
            <a:r>
              <a:rPr lang="hi-IN" sz="2000" dirty="0">
                <a:solidFill>
                  <a:srgbClr val="000000"/>
                </a:solidFill>
              </a:rPr>
              <a:t>बाहरी हिस्से पर पीलापन नहीं होना चाहिए 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  <a:latin typeface="Kruti Dev 010" pitchFamily="2" charset="0"/>
              </a:rPr>
              <a:t>5-</a:t>
            </a:r>
            <a:r>
              <a:rPr lang="hi-IN" sz="2000" dirty="0">
                <a:solidFill>
                  <a:srgbClr val="000000"/>
                </a:solidFill>
                <a:latin typeface="Kruti Dev 010" pitchFamily="2" charset="0"/>
              </a:rPr>
              <a:t>अंदर के डाया में कही भी ब्लैक स्पॉट नहीं होना चाहिए </a:t>
            </a:r>
            <a:endParaRPr lang="en-US" sz="2000" dirty="0">
              <a:latin typeface="Kruti Dev 010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8541" y="1285860"/>
            <a:ext cx="4645887" cy="35719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Arial"/>
              </a:rPr>
              <a:t>CHECK POINT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78541" y="6265627"/>
            <a:ext cx="11228438" cy="30777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MADE BY:-                                                                                                                                                                            APPROVED BY:-</a:t>
            </a:r>
            <a:endParaRPr lang="en-US" sz="1400" u="sng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58BFB1-8B3B-06D4-19EA-5843E00D5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061" y="2638750"/>
            <a:ext cx="2643207" cy="2504762"/>
          </a:xfrm>
          <a:prstGeom prst="rect">
            <a:avLst/>
          </a:prstGeom>
        </p:spPr>
      </p:pic>
      <p:sp>
        <p:nvSpPr>
          <p:cNvPr id="5" name="Rectangular Callout 19">
            <a:extLst>
              <a:ext uri="{FF2B5EF4-FFF2-40B4-BE49-F238E27FC236}">
                <a16:creationId xmlns:a16="http://schemas.microsoft.com/office/drawing/2014/main" id="{F3306E53-AA98-2E5C-FD0E-7C71FB4DDFE9}"/>
              </a:ext>
            </a:extLst>
          </p:cNvPr>
          <p:cNvSpPr/>
          <p:nvPr/>
        </p:nvSpPr>
        <p:spPr>
          <a:xfrm>
            <a:off x="5095868" y="1714488"/>
            <a:ext cx="2643206" cy="723912"/>
          </a:xfrm>
          <a:prstGeom prst="wedgeRectCallout">
            <a:avLst>
              <a:gd name="adj1" fmla="val -1980"/>
              <a:gd name="adj2" fmla="val 113715"/>
            </a:avLst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>
                <a:solidFill>
                  <a:srgbClr val="000000"/>
                </a:solidFill>
                <a:latin typeface="Kruti Dev 010" pitchFamily="2" charset="0"/>
              </a:rPr>
              <a:t>पार्ट में पील ऑफ है </a:t>
            </a:r>
            <a:r>
              <a:rPr lang="en-US" dirty="0">
                <a:solidFill>
                  <a:srgbClr val="000000"/>
                </a:solidFill>
                <a:latin typeface="Kruti Dev 010" pitchFamily="2" charset="0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ular Callout 25">
            <a:extLst>
              <a:ext uri="{FF2B5EF4-FFF2-40B4-BE49-F238E27FC236}">
                <a16:creationId xmlns:a16="http://schemas.microsoft.com/office/drawing/2014/main" id="{E330ACC4-95CB-9BC1-189A-38680E4BDFF4}"/>
              </a:ext>
            </a:extLst>
          </p:cNvPr>
          <p:cNvSpPr/>
          <p:nvPr/>
        </p:nvSpPr>
        <p:spPr>
          <a:xfrm>
            <a:off x="5167306" y="5678995"/>
            <a:ext cx="2571768" cy="533785"/>
          </a:xfrm>
          <a:prstGeom prst="wedgeRectCallout">
            <a:avLst>
              <a:gd name="adj1" fmla="val -17788"/>
              <a:gd name="adj2" fmla="val -170741"/>
            </a:avLst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dirty="0">
                <a:solidFill>
                  <a:schemeClr val="tx1"/>
                </a:solidFill>
                <a:latin typeface="Kruti Dev 010" pitchFamily="2" charset="0"/>
              </a:rPr>
              <a:t>ख़राब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hi-IN" dirty="0">
                <a:solidFill>
                  <a:schemeClr val="tx1"/>
                </a:solidFill>
                <a:latin typeface="Kruti Dev 010" pitchFamily="2" charset="0"/>
              </a:rPr>
              <a:t>पार्ट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4D4933-85BF-2472-0FEB-43539FC254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049" y="2700157"/>
            <a:ext cx="3272195" cy="2443356"/>
          </a:xfrm>
          <a:prstGeom prst="rect">
            <a:avLst/>
          </a:prstGeom>
        </p:spPr>
      </p:pic>
      <p:sp>
        <p:nvSpPr>
          <p:cNvPr id="9" name="Rectangular Callout 27">
            <a:extLst>
              <a:ext uri="{FF2B5EF4-FFF2-40B4-BE49-F238E27FC236}">
                <a16:creationId xmlns:a16="http://schemas.microsoft.com/office/drawing/2014/main" id="{B5A38802-E5FC-0E69-73CB-600C56FF38D1}"/>
              </a:ext>
            </a:extLst>
          </p:cNvPr>
          <p:cNvSpPr/>
          <p:nvPr/>
        </p:nvSpPr>
        <p:spPr>
          <a:xfrm>
            <a:off x="8096263" y="1714487"/>
            <a:ext cx="3510717" cy="723911"/>
          </a:xfrm>
          <a:prstGeom prst="wedgeRectCallout">
            <a:avLst>
              <a:gd name="adj1" fmla="val -5514"/>
              <a:gd name="adj2" fmla="val 104998"/>
            </a:avLst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400" dirty="0">
                <a:solidFill>
                  <a:schemeClr val="tx1"/>
                </a:solidFill>
                <a:latin typeface="Kruti Dev 010" pitchFamily="2" charset="0"/>
              </a:rPr>
              <a:t>पार्ट में पील ऑफ नहीं  है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ular Callout 28">
            <a:extLst>
              <a:ext uri="{FF2B5EF4-FFF2-40B4-BE49-F238E27FC236}">
                <a16:creationId xmlns:a16="http://schemas.microsoft.com/office/drawing/2014/main" id="{AEA7B46E-6C78-7D58-F807-B9FE8FC6E09C}"/>
              </a:ext>
            </a:extLst>
          </p:cNvPr>
          <p:cNvSpPr/>
          <p:nvPr/>
        </p:nvSpPr>
        <p:spPr>
          <a:xfrm>
            <a:off x="8963774" y="5752733"/>
            <a:ext cx="2643206" cy="462350"/>
          </a:xfrm>
          <a:prstGeom prst="wedgeRectCallout">
            <a:avLst>
              <a:gd name="adj1" fmla="val -5796"/>
              <a:gd name="adj2" fmla="val -283808"/>
            </a:avLst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hi-IN" dirty="0">
                <a:solidFill>
                  <a:schemeClr val="tx1"/>
                </a:solidFill>
                <a:latin typeface="Kruti Dev 010" pitchFamily="2" charset="0"/>
              </a:rPr>
              <a:t>सही</a:t>
            </a:r>
            <a:r>
              <a:rPr lang="en-US" dirty="0">
                <a:solidFill>
                  <a:schemeClr val="tx1"/>
                </a:solidFill>
                <a:latin typeface="Kruti Dev 010" pitchFamily="2" charset="0"/>
              </a:rPr>
              <a:t> </a:t>
            </a:r>
            <a:r>
              <a:rPr lang="hi-IN" dirty="0">
                <a:solidFill>
                  <a:schemeClr val="tx1"/>
                </a:solidFill>
                <a:latin typeface="Kruti Dev 010" pitchFamily="2" charset="0"/>
              </a:rPr>
              <a:t>पार्ट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115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Kruti Dev 010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Nice QC</dc:creator>
  <cp:lastModifiedBy>Nice QC</cp:lastModifiedBy>
  <cp:revision>11</cp:revision>
  <dcterms:created xsi:type="dcterms:W3CDTF">2023-06-27T04:40:57Z</dcterms:created>
  <dcterms:modified xsi:type="dcterms:W3CDTF">2023-06-27T07:15:20Z</dcterms:modified>
</cp:coreProperties>
</file>