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3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04-Jul-23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04-Jul-23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04-Jul-23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04-Jul-23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04-Jul-23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04-Jul-23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04-Jul-23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594" y="2004428"/>
            <a:ext cx="2498806" cy="3331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0" name="Text Box 5"/>
          <p:cNvSpPr txBox="1">
            <a:spLocks noChangeArrowheads="1"/>
          </p:cNvSpPr>
          <p:nvPr/>
        </p:nvSpPr>
        <p:spPr bwMode="auto">
          <a:xfrm>
            <a:off x="5727700" y="1517650"/>
            <a:ext cx="1758950" cy="3429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 dirty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32771" name="Text Box 7"/>
          <p:cNvSpPr txBox="1">
            <a:spLocks noChangeArrowheads="1"/>
          </p:cNvSpPr>
          <p:nvPr/>
        </p:nvSpPr>
        <p:spPr bwMode="auto">
          <a:xfrm>
            <a:off x="1425575" y="1524000"/>
            <a:ext cx="1547813" cy="3429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 dirty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32772" name="Rectangle 8"/>
          <p:cNvSpPr>
            <a:spLocks noChangeArrowheads="1"/>
          </p:cNvSpPr>
          <p:nvPr/>
        </p:nvSpPr>
        <p:spPr bwMode="auto">
          <a:xfrm>
            <a:off x="241300" y="1981200"/>
            <a:ext cx="3949700" cy="33528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2773" name="Text Box 10"/>
          <p:cNvSpPr txBox="1">
            <a:spLocks noChangeArrowheads="1"/>
          </p:cNvSpPr>
          <p:nvPr/>
        </p:nvSpPr>
        <p:spPr bwMode="auto">
          <a:xfrm>
            <a:off x="228600" y="914400"/>
            <a:ext cx="86487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FINAL INSPECTION </a:t>
            </a: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:- </a:t>
            </a: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Q GATE                                                                </a:t>
            </a: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Date: </a:t>
            </a: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04/07/2023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32774" name="Line 14"/>
          <p:cNvSpPr>
            <a:spLocks noChangeShapeType="1"/>
          </p:cNvSpPr>
          <p:nvPr/>
        </p:nvSpPr>
        <p:spPr bwMode="auto">
          <a:xfrm flipV="1">
            <a:off x="1066800" y="639763"/>
            <a:ext cx="80772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2775" name="Rectangle 9"/>
          <p:cNvSpPr>
            <a:spLocks noChangeArrowheads="1"/>
          </p:cNvSpPr>
          <p:nvPr/>
        </p:nvSpPr>
        <p:spPr bwMode="auto">
          <a:xfrm>
            <a:off x="4648200" y="1997075"/>
            <a:ext cx="4038600" cy="3336925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230188" y="5424488"/>
            <a:ext cx="3973512" cy="856261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>
                <a:solidFill>
                  <a:srgbClr val="C0504D"/>
                </a:solidFill>
                <a:latin typeface="Verdana" pitchFamily="34" charset="0"/>
              </a:rPr>
              <a:t>Problem/Present Status:</a:t>
            </a: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>
                <a:latin typeface="Verdana" pitchFamily="34" charset="0"/>
              </a:rPr>
              <a:t>Rust preventive oil PANOL RP DW 68 being used, less life of rust preventive oil(Only 15 days after oil application)</a:t>
            </a:r>
            <a:endParaRPr lang="en-US" altLang="en-US" sz="1100" b="1" dirty="0" smtClean="0">
              <a:latin typeface="Verdana" pitchFamily="34" charset="0"/>
            </a:endParaRPr>
          </a:p>
        </p:txBody>
      </p:sp>
      <p:sp>
        <p:nvSpPr>
          <p:cNvPr id="32777" name="Text Box 6"/>
          <p:cNvSpPr txBox="1">
            <a:spLocks noChangeArrowheads="1"/>
          </p:cNvSpPr>
          <p:nvPr/>
        </p:nvSpPr>
        <p:spPr bwMode="auto">
          <a:xfrm>
            <a:off x="4648200" y="5429250"/>
            <a:ext cx="3962400" cy="556179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B050"/>
                </a:solidFill>
                <a:latin typeface="Verdana" pitchFamily="34" charset="0"/>
              </a:rPr>
              <a:t>Countermeasure</a:t>
            </a:r>
            <a:r>
              <a:rPr lang="en-US" altLang="en-US" sz="1200" b="1" dirty="0" smtClean="0">
                <a:solidFill>
                  <a:srgbClr val="00B050"/>
                </a:solidFill>
                <a:latin typeface="Verdana" pitchFamily="34" charset="0"/>
              </a:rPr>
              <a:t>: </a:t>
            </a:r>
            <a:endParaRPr lang="en-US" altLang="en-US" sz="1200" b="1" dirty="0">
              <a:latin typeface="Verdana" pitchFamily="34" charset="0"/>
            </a:endParaRP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en-US" sz="1200" b="1" dirty="0">
              <a:latin typeface="Verdan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228600" y="6438900"/>
            <a:ext cx="8648700" cy="309958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 dirty="0">
                <a:solidFill>
                  <a:srgbClr val="C0504D"/>
                </a:solidFill>
                <a:latin typeface="Verdana" pitchFamily="34" charset="0"/>
              </a:rPr>
              <a:t>Benefits </a:t>
            </a:r>
            <a:r>
              <a:rPr lang="en-GB" altLang="en-US" sz="1400" b="1" dirty="0" smtClean="0">
                <a:solidFill>
                  <a:srgbClr val="C0504D"/>
                </a:solidFill>
                <a:latin typeface="Verdana" pitchFamily="34" charset="0"/>
              </a:rPr>
              <a:t>:- </a:t>
            </a:r>
            <a:r>
              <a:rPr lang="en-GB" altLang="en-US" sz="1400" b="1" dirty="0" smtClean="0">
                <a:latin typeface="Verdana" pitchFamily="34" charset="0"/>
              </a:rPr>
              <a:t>NA</a:t>
            </a:r>
            <a:endParaRPr lang="en-GB" altLang="en-US" sz="1400" b="1" dirty="0">
              <a:latin typeface="Verdana" pitchFamily="34" charset="0"/>
            </a:endParaRPr>
          </a:p>
        </p:txBody>
      </p:sp>
      <p:sp>
        <p:nvSpPr>
          <p:cNvPr id="32780" name="Rectangle 32"/>
          <p:cNvSpPr>
            <a:spLocks noChangeArrowheads="1"/>
          </p:cNvSpPr>
          <p:nvPr/>
        </p:nvSpPr>
        <p:spPr bwMode="auto">
          <a:xfrm>
            <a:off x="1447800" y="762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Machining stage</a:t>
            </a:r>
            <a:endParaRPr lang="en-US" altLang="en-US" sz="2400" b="1" dirty="0">
              <a:solidFill>
                <a:srgbClr val="0000FF"/>
              </a:solidFill>
              <a:latin typeface="Trebuchet MS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76200"/>
            <a:ext cx="685800" cy="662421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 rot="5400000">
            <a:off x="1734432" y="2781160"/>
            <a:ext cx="1195129" cy="19534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13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44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ADMINPC</dc:creator>
  <cp:lastModifiedBy>ADMINPC</cp:lastModifiedBy>
  <cp:revision>16</cp:revision>
  <dcterms:created xsi:type="dcterms:W3CDTF">2006-08-16T00:00:00Z</dcterms:created>
  <dcterms:modified xsi:type="dcterms:W3CDTF">2023-07-04T10:20:42Z</dcterms:modified>
</cp:coreProperties>
</file>