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73" r:id="rId2"/>
    <p:sldMasterId id="2147483699" r:id="rId3"/>
  </p:sldMasterIdLst>
  <p:notesMasterIdLst>
    <p:notesMasterId r:id="rId5"/>
  </p:notesMasterIdLst>
  <p:handoutMasterIdLst>
    <p:handoutMasterId r:id="rId6"/>
  </p:handoutMasterIdLst>
  <p:sldIdLst>
    <p:sldId id="1735" r:id="rId4"/>
  </p:sldIdLst>
  <p:sldSz cx="12192000" cy="6858000"/>
  <p:notesSz cx="9926638" cy="1435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FF99"/>
    <a:srgbClr val="009900"/>
    <a:srgbClr val="0000CC"/>
    <a:srgbClr val="FF9999"/>
    <a:srgbClr val="FF7C80"/>
    <a:srgbClr val="FF6699"/>
    <a:srgbClr val="33CC33"/>
    <a:srgbClr val="00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1398" autoAdjust="0"/>
  </p:normalViewPr>
  <p:slideViewPr>
    <p:cSldViewPr snapToGrid="0">
      <p:cViewPr varScale="1">
        <p:scale>
          <a:sx n="64" d="100"/>
          <a:sy n="64" d="100"/>
        </p:scale>
        <p:origin x="94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FBE44-F15F-4E37-B626-C4943B518487}" type="datetimeFigureOut">
              <a:rPr lang="en-US" smtClean="0"/>
              <a:pPr/>
              <a:t>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2591C-E50E-4C04-BD80-8C90F67685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111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r">
              <a:defRPr sz="1800"/>
            </a:lvl1pPr>
          </a:lstStyle>
          <a:p>
            <a:fld id="{105E1DE5-B132-4A8A-92FE-90A345906A9C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0975" y="1077913"/>
            <a:ext cx="95646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144" tIns="68073" rIns="136144" bIns="680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31" y="6819472"/>
            <a:ext cx="7940393" cy="6458679"/>
          </a:xfrm>
          <a:prstGeom prst="rect">
            <a:avLst/>
          </a:prstGeom>
        </p:spPr>
        <p:txBody>
          <a:bodyPr vert="horz" lIns="136144" tIns="68073" rIns="136144" bIns="6807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111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r">
              <a:defRPr sz="1800"/>
            </a:lvl1pPr>
          </a:lstStyle>
          <a:p>
            <a:fld id="{85DF6C1B-0D01-4D72-B5E9-14581978AF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1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12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E23755A-DD40-44A3-98A9-E728FD768B37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9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2BA8A56-7E7B-4278-B927-848511B0E317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71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7CEB88-4E1F-47AA-BEAC-9B9ABF8027FC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17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8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5C5024D-A509-4ECB-9301-E068820A8F0C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90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5B88C86-5E32-4DE9-9F69-DF469379389E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768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62BBDD2-6343-4F4F-91CF-787A71452FB9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61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9B81EA8-1DAC-44C4-BB6C-AFAB9F27B4F8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07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A97A3DB-8FF8-4EB1-9EF7-5E85CD1684FF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30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83843D9-A6B7-4E76-B174-FFD8B67F7A73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300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2037C4-02B7-4C0D-B6D1-78C2F67F026C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6F88FD2-346A-4E40-9C3D-06CBAD89451A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768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9899BE-D341-4BEC-919D-8E09614B51D8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10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3745837-392E-4BE1-A84F-485EDACD9649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82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DF4A3A0-793C-4056-B073-F7685B159184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718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D43D98-7935-410C-9CBB-15CEC64D4C21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179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87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AC160-F91C-445E-AC77-C625E76B4C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3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  <p:pic>
        <p:nvPicPr>
          <p:cNvPr id="10" name="Picture 9" descr="Vendor meet logo_Final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89233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C75D8-DCFB-4E6F-9AAF-8D1ACA3AE6D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A3BE-4AD7-43F5-A0F0-C8B8EF1B89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942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6E79B-7358-4B52-BD95-4AE8E07025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88A13-979C-4B8D-8A0D-8AB436E2B4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2643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7A308-F9CE-4A9D-BB13-D52DA29EAF0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6261D-39F3-4731-AD54-9584378608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932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0AB5B-3FA5-4987-8409-4212D01F66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CFAD-B040-4E4C-B9E6-A9DAB0F8E32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04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4D7781-A00C-4D58-B595-DD8844A85BE9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612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6F4C1-A5DC-4298-BC94-8C31908686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F64E-4A82-4B26-B680-782FB573A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74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587-4832-4F8C-85DF-602E2731CF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AAB09-0CEC-4B5A-A4E4-541ABF95FA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1838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7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24841-BB41-4B12-A65D-33DF214D0D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0B53-8E1A-4E41-BA7C-84A888B529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5953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A96A5-5B8A-4DCD-A26C-ACFFC9D9AF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62E54-A41C-4F89-AA20-3FDAC6F01D1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873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A7DC-C4D8-4B44-8D7B-6BD2188407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E6C54-1308-4277-9DCA-E1F438D94C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891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9C770-5EDC-46CA-AB03-24E1C469F0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3EF55-F7AC-4DA8-8275-0B4FB378B9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1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207B08-A1A6-4CBA-BB71-D2B6F6CB0E29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0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9EBB3F-2942-44B3-AB7B-F44F4211770A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3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45B1B1-496E-4407-9498-D0F6F7CD6F13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3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CA58145-7822-40FB-B859-5417D68E6F3C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363DDFD-2E50-4CDE-BABF-64881F33A095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1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0295941-6A20-4777-8259-8C84C86ABC2D}" type="datetime1">
              <a:rPr lang="en-US" smtClean="0">
                <a:solidFill>
                  <a:srgbClr val="000000"/>
                </a:solidFill>
              </a:rPr>
              <a:pPr/>
              <a:t>7/3/2023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8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tif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385C1D-67C7-4BEA-BBEC-FD996D5DCB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7CBD9B-B002-4529-BC5D-E0849506A8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87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9704" y="4603152"/>
            <a:ext cx="7638761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Corrective Action/ Implementation Dates/Status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:-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Occurrence Action :-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N" sz="1000" dirty="0">
                <a:latin typeface="Arial" pitchFamily="34" charset="0"/>
                <a:cs typeface="Arial" pitchFamily="34" charset="0"/>
              </a:rPr>
              <a:t>1)</a:t>
            </a:r>
            <a:r>
              <a:rPr lang="en-GB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Rigid bolt engage with clamping plate including spring tension washer to avoided clamping plate loosed issue </a:t>
            </a:r>
            <a:r>
              <a:rPr lang="en-US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Date: 22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.06.2023</a:t>
            </a:r>
            <a:endParaRPr lang="en-US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2) For verification of O/t clamping plate point has added in daily machine check sheet </a:t>
            </a:r>
            <a:r>
              <a:rPr lang="en-US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Date:22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.06.2023</a:t>
            </a:r>
          </a:p>
          <a:p>
            <a:pPr lvl="0"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Escape action:-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N" sz="1000" dirty="0">
                <a:latin typeface="Arial" pitchFamily="34" charset="0"/>
                <a:cs typeface="Arial" pitchFamily="34" charset="0"/>
              </a:rPr>
              <a:t>1)</a:t>
            </a:r>
            <a:r>
              <a:rPr lang="en-GB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100 %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visul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inspection started as per one point lesson and Q alert Display at work place  </a:t>
            </a:r>
            <a:r>
              <a:rPr lang="en-US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Date:22.06.2023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2) Awareness training given to inspector </a:t>
            </a:r>
            <a:r>
              <a:rPr lang="en-US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Date:22.06.2023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399" y="745583"/>
            <a:ext cx="7638761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ETL Plant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:-Sanand Suspension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Supplier Name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:- M/s Saptagiri Industries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Defect Phenomenon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:- </a:t>
            </a:r>
            <a:r>
              <a:rPr lang="en-IN" sz="10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 Chamfer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Part Name:-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INNER TUBE CHAMFERED K0LA </a:t>
            </a:r>
            <a:r>
              <a:rPr lang="en-IN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(S1GD01726B)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Date of occurrence:-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20.06.2023(No. of occurrences – 01 ) Qty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rej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. : 90 Nos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Name of Customer (In case of CC / EFR)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:-M/s ETL ( Sanand )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No. of occurrences / No.of Rej Qty /PPM </a:t>
            </a: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:-  90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No’s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93500" y="787787"/>
            <a:ext cx="4342227" cy="2462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Area of concern :- </a:t>
            </a:r>
            <a:r>
              <a:rPr lang="en-US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CC</a:t>
            </a: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EFR/Warranty/</a:t>
            </a:r>
            <a:r>
              <a:rPr lang="en-U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Major Rej</a:t>
            </a: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./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Rework at ETL</a:t>
            </a:r>
            <a:endParaRPr lang="en-IN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93500" y="1083210"/>
            <a:ext cx="4342227" cy="844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398" y="3696789"/>
            <a:ext cx="764813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Root Causes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:-</a:t>
            </a:r>
          </a:p>
          <a:p>
            <a:pPr lvl="0" fontAlgn="ctr"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Occurrence cause :-</a:t>
            </a:r>
          </a:p>
          <a:p>
            <a:pPr fontAlgn="ctr">
              <a:defRPr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Capsule slot given for bolt locking of the clamping plate </a:t>
            </a:r>
          </a:p>
          <a:p>
            <a:pPr fontAlgn="ctr"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Escape Cause:- 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Inspector Not aware about defect 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703" y="5896442"/>
            <a:ext cx="7638761" cy="2462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Preventive / Sustenance Action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107630"/>
              </p:ext>
            </p:extLst>
          </p:nvPr>
        </p:nvGraphicFramePr>
        <p:xfrm>
          <a:off x="7793500" y="1985090"/>
          <a:ext cx="4347114" cy="73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5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4331">
                <a:tc gridSpan="5">
                  <a:txBody>
                    <a:bodyPr/>
                    <a:lstStyle/>
                    <a:p>
                      <a:r>
                        <a:rPr lang="en-US" sz="1050" b="1" kern="1200" dirty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Effectiveness Monitoring (PPM/</a:t>
                      </a:r>
                      <a:r>
                        <a:rPr lang="en-US" sz="1050" b="1" kern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Rej</a:t>
                      </a:r>
                      <a:r>
                        <a:rPr lang="en-US" sz="1050" b="1" kern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 Qty</a:t>
                      </a:r>
                      <a:r>
                        <a:rPr lang="en-US" sz="1050" b="1" kern="1200" dirty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/</a:t>
                      </a:r>
                      <a:r>
                        <a:rPr lang="en-US" sz="1050" b="1" kern="12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CC</a:t>
                      </a:r>
                      <a:r>
                        <a:rPr lang="en-IN" sz="1050" b="1" kern="1200" dirty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05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05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05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015">
                <a:tc>
                  <a:txBody>
                    <a:bodyPr/>
                    <a:lstStyle/>
                    <a:p>
                      <a:pPr algn="l"/>
                      <a:r>
                        <a:rPr lang="en-IN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Baseline </a:t>
                      </a:r>
                      <a:r>
                        <a:rPr lang="en-US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20.06.2023</a:t>
                      </a:r>
                      <a:endParaRPr lang="en-IN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654">
                <a:tc>
                  <a:txBody>
                    <a:bodyPr/>
                    <a:lstStyle/>
                    <a:p>
                      <a:pPr algn="ctr"/>
                      <a:r>
                        <a:rPr lang="en-IN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 No’s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0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996640"/>
              </p:ext>
            </p:extLst>
          </p:nvPr>
        </p:nvGraphicFramePr>
        <p:xfrm>
          <a:off x="7827915" y="2782890"/>
          <a:ext cx="4307811" cy="4075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6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550">
                <a:tc gridSpan="2"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Evidence of action</a:t>
                      </a:r>
                      <a:endParaRPr lang="en-IN" sz="120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3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Before</a:t>
                      </a:r>
                      <a:endParaRPr lang="en-IN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After</a:t>
                      </a:r>
                      <a:endParaRPr lang="en-IN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224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n-IN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6661" y="6392577"/>
            <a:ext cx="7607290" cy="2462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Future/HD Action if any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:- All type of I/T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65959" y="11840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33FF"/>
                </a:solidFill>
                <a:latin typeface="Trebuchet MS" panose="020B0603020202020204" pitchFamily="34" charset="0"/>
              </a:rPr>
              <a:t>Implementation &amp; Action for Less chamfer</a:t>
            </a:r>
            <a:endParaRPr lang="en-IN" sz="1600" b="1" dirty="0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4398" y="2431913"/>
            <a:ext cx="7638761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Why-Why Analysis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:-</a:t>
            </a:r>
          </a:p>
          <a:p>
            <a:pPr lvl="0" fontAlgn="ctr"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Occurrence Side :- Less Chamfer -</a:t>
            </a:r>
          </a:p>
          <a:p>
            <a:pPr fontAlgn="ctr">
              <a:defRPr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Chamfer Uneven </a:t>
            </a: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W1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-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W.r.t.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center outer tube clamping alignment disturb</a:t>
            </a:r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W2-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O/t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Clamping plate loosed 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 </a:t>
            </a: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W3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Capsule slot given for bolt locking of the clamping plate</a:t>
            </a:r>
          </a:p>
          <a:p>
            <a:pPr fontAlgn="ctr">
              <a:defRPr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Escape Side:-W1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. Skip from final inspection</a:t>
            </a: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W2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 Inspector Not aware about defect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W3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5596" y="1151398"/>
            <a:ext cx="3644349" cy="67740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255" y="3482166"/>
            <a:ext cx="1938974" cy="195469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27" name="Rounded Rectangular Callout 2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583438" y="5733459"/>
            <a:ext cx="1006572" cy="844826"/>
          </a:xfrm>
          <a:prstGeom prst="wedgeRoundRectCallout">
            <a:avLst>
              <a:gd name="adj1" fmla="val -15657"/>
              <a:gd name="adj2" fmla="val -17694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Capsul slot given for bolt locking of the clamping plate </a:t>
            </a:r>
            <a:endParaRPr lang="en-US" sz="11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/>
          <p:nvPr/>
        </p:nvSpPr>
        <p:spPr>
          <a:xfrm>
            <a:off x="8624455" y="3995687"/>
            <a:ext cx="519179" cy="637761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5363" y="3498771"/>
            <a:ext cx="1874407" cy="197954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/>
          <p:nvPr/>
        </p:nvSpPr>
        <p:spPr>
          <a:xfrm>
            <a:off x="10858985" y="3783691"/>
            <a:ext cx="606854" cy="637761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43" name="Rounded Rectangular Callout 42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10442567" y="5693348"/>
            <a:ext cx="1300694" cy="844826"/>
          </a:xfrm>
          <a:prstGeom prst="wedgeRoundRectCallout">
            <a:avLst>
              <a:gd name="adj1" fmla="val 8886"/>
              <a:gd name="adj2" fmla="val -19756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Rigid</a:t>
            </a:r>
            <a:r>
              <a:rPr lang="en-US" sz="80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bolt enegae with claming plate inculding spring tention washer to avoide clampning plate loosed issue </a:t>
            </a:r>
            <a:endParaRPr lang="en-US" sz="11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065267"/>
      </p:ext>
    </p:extLst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50357</TotalTime>
  <Words>346</Words>
  <Application>Microsoft Office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Verdana</vt:lpstr>
      <vt:lpstr>3_Default Design</vt:lpstr>
      <vt:lpstr>2_Default Design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 DEOKAR</dc:creator>
  <cp:lastModifiedBy>NITIN WAGADE</cp:lastModifiedBy>
  <cp:revision>4041</cp:revision>
  <cp:lastPrinted>2019-05-16T09:19:00Z</cp:lastPrinted>
  <dcterms:created xsi:type="dcterms:W3CDTF">2009-04-14T04:04:31Z</dcterms:created>
  <dcterms:modified xsi:type="dcterms:W3CDTF">2023-07-03T09:59:23Z</dcterms:modified>
</cp:coreProperties>
</file>