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1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DRILL MACHINE :- SE/CNC/05                                                                      Date: 18/04/022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1770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100" b="1" dirty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102553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endParaRPr lang="en-US" altLang="en-US" sz="11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100" b="1" dirty="0" smtClean="0">
                <a:latin typeface="Verdana" pitchFamily="34" charset="0"/>
              </a:rPr>
              <a:t>Cleaning started thru air gun by providing high air pressure (4 Bar), burr chip removed from chuck jaw properly and defect eliminated because under cut added up to 1.5mm. </a:t>
            </a:r>
            <a:endParaRPr lang="en-GB" altLang="en-US" sz="11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>
                <a:latin typeface="Verdana" pitchFamily="34" charset="0"/>
              </a:rPr>
              <a:t>Excess parallelism defect phenomena eliminated. </a:t>
            </a: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7" t="5746" r="8836" b="29002"/>
          <a:stretch/>
        </p:blipFill>
        <p:spPr bwMode="auto">
          <a:xfrm>
            <a:off x="4724400" y="2209800"/>
            <a:ext cx="391732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5867400" y="3505200"/>
            <a:ext cx="815663" cy="1066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78818" y="3607150"/>
            <a:ext cx="815663" cy="1066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0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13</cp:revision>
  <dcterms:created xsi:type="dcterms:W3CDTF">2006-08-16T00:00:00Z</dcterms:created>
  <dcterms:modified xsi:type="dcterms:W3CDTF">2022-05-13T09:56:36Z</dcterms:modified>
</cp:coreProperties>
</file>