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716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5"/>
          <p:cNvSpPr txBox="1">
            <a:spLocks noChangeArrowheads="1"/>
          </p:cNvSpPr>
          <p:nvPr/>
        </p:nvSpPr>
        <p:spPr bwMode="auto">
          <a:xfrm>
            <a:off x="5727700" y="1517650"/>
            <a:ext cx="1758950" cy="342900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400" b="1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AFTER</a:t>
            </a:r>
          </a:p>
        </p:txBody>
      </p:sp>
      <p:sp>
        <p:nvSpPr>
          <p:cNvPr id="32771" name="Text Box 7"/>
          <p:cNvSpPr txBox="1">
            <a:spLocks noChangeArrowheads="1"/>
          </p:cNvSpPr>
          <p:nvPr/>
        </p:nvSpPr>
        <p:spPr bwMode="auto">
          <a:xfrm>
            <a:off x="1425575" y="1524000"/>
            <a:ext cx="1547813" cy="342900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400" b="1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BEFORE</a:t>
            </a:r>
          </a:p>
        </p:txBody>
      </p:sp>
      <p:sp>
        <p:nvSpPr>
          <p:cNvPr id="32772" name="Rectangle 8"/>
          <p:cNvSpPr>
            <a:spLocks noChangeArrowheads="1"/>
          </p:cNvSpPr>
          <p:nvPr/>
        </p:nvSpPr>
        <p:spPr bwMode="auto">
          <a:xfrm>
            <a:off x="241300" y="1981200"/>
            <a:ext cx="3949700" cy="3352800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defTabSz="457200">
              <a:buClr>
                <a:srgbClr val="000000"/>
              </a:buClr>
            </a:pPr>
            <a:endParaRPr lang="en-US" altLang="en-US">
              <a:solidFill>
                <a:prstClr val="white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2773" name="Text Box 10"/>
          <p:cNvSpPr txBox="1">
            <a:spLocks noChangeArrowheads="1"/>
          </p:cNvSpPr>
          <p:nvPr/>
        </p:nvSpPr>
        <p:spPr bwMode="auto">
          <a:xfrm>
            <a:off x="228600" y="914400"/>
            <a:ext cx="8648700" cy="371513"/>
          </a:xfrm>
          <a:prstGeom prst="rect">
            <a:avLst/>
          </a:prstGeom>
          <a:noFill/>
          <a:ln w="38160">
            <a:solidFill>
              <a:srgbClr val="00008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b="1" dirty="0" smtClean="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DRILL MACHINE :- SE/CNC/05                                                                      Date: 18/04/022</a:t>
            </a:r>
            <a:endParaRPr lang="en-US" altLang="en-US" sz="1600" dirty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32774" name="Line 14"/>
          <p:cNvSpPr>
            <a:spLocks noChangeShapeType="1"/>
          </p:cNvSpPr>
          <p:nvPr/>
        </p:nvSpPr>
        <p:spPr bwMode="auto">
          <a:xfrm flipV="1">
            <a:off x="1066800" y="639763"/>
            <a:ext cx="8077200" cy="460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2775" name="Rectangle 9"/>
          <p:cNvSpPr>
            <a:spLocks noChangeArrowheads="1"/>
          </p:cNvSpPr>
          <p:nvPr/>
        </p:nvSpPr>
        <p:spPr bwMode="auto">
          <a:xfrm>
            <a:off x="4648200" y="1997075"/>
            <a:ext cx="4038600" cy="3336925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defTabSz="457200">
              <a:buClr>
                <a:srgbClr val="000000"/>
              </a:buClr>
            </a:pPr>
            <a:endParaRPr lang="en-US" altLang="en-US">
              <a:solidFill>
                <a:prstClr val="white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2776" name="Text Box 4"/>
          <p:cNvSpPr txBox="1">
            <a:spLocks noChangeArrowheads="1"/>
          </p:cNvSpPr>
          <p:nvPr/>
        </p:nvSpPr>
        <p:spPr bwMode="auto">
          <a:xfrm>
            <a:off x="230188" y="5424488"/>
            <a:ext cx="3973512" cy="517707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100" b="1" dirty="0">
                <a:solidFill>
                  <a:srgbClr val="C0504D"/>
                </a:solidFill>
                <a:latin typeface="Verdana" pitchFamily="34" charset="0"/>
              </a:rPr>
              <a:t>Problem/Present Status:</a:t>
            </a:r>
          </a:p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altLang="en-US" sz="1100" b="1" dirty="0">
              <a:latin typeface="Verdana" pitchFamily="34" charset="0"/>
            </a:endParaRPr>
          </a:p>
        </p:txBody>
      </p:sp>
      <p:sp>
        <p:nvSpPr>
          <p:cNvPr id="32777" name="Text Box 6"/>
          <p:cNvSpPr txBox="1">
            <a:spLocks noChangeArrowheads="1"/>
          </p:cNvSpPr>
          <p:nvPr/>
        </p:nvSpPr>
        <p:spPr bwMode="auto">
          <a:xfrm>
            <a:off x="4648200" y="5429250"/>
            <a:ext cx="3962400" cy="1025538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100" b="1" dirty="0">
                <a:solidFill>
                  <a:srgbClr val="00B050"/>
                </a:solidFill>
                <a:latin typeface="Verdana" pitchFamily="34" charset="0"/>
              </a:rPr>
              <a:t>Countermeasure</a:t>
            </a:r>
            <a:r>
              <a:rPr lang="en-US" altLang="en-US" sz="1100" b="1" dirty="0" smtClean="0">
                <a:solidFill>
                  <a:srgbClr val="00B050"/>
                </a:solidFill>
                <a:latin typeface="Verdana" pitchFamily="34" charset="0"/>
              </a:rPr>
              <a:t>: </a:t>
            </a:r>
            <a:endParaRPr lang="en-US" altLang="en-US" sz="1100" b="1" dirty="0">
              <a:latin typeface="Verdana" pitchFamily="34" charset="0"/>
            </a:endParaRPr>
          </a:p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100" b="1" dirty="0" smtClean="0">
                <a:latin typeface="Verdana" pitchFamily="34" charset="0"/>
              </a:rPr>
              <a:t>Cleaning started thru air gun by providing high air pressure (4 Bar), burr chip removed from chuck jaw properly and defect eliminated because under cut added up to 1.5mm. </a:t>
            </a:r>
            <a:endParaRPr lang="en-GB" altLang="en-US" sz="1100" b="1" dirty="0">
              <a:latin typeface="Verdana" pitchFamily="34" charset="0"/>
            </a:endParaRP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228600" y="6438900"/>
            <a:ext cx="8648700" cy="309958"/>
          </a:xfrm>
          <a:prstGeom prst="rect">
            <a:avLst/>
          </a:prstGeom>
          <a:noFill/>
          <a:ln w="38160">
            <a:solidFill>
              <a:srgbClr val="00008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400" b="1" dirty="0">
                <a:solidFill>
                  <a:srgbClr val="C0504D"/>
                </a:solidFill>
                <a:latin typeface="Verdana" pitchFamily="34" charset="0"/>
              </a:rPr>
              <a:t>Benefits </a:t>
            </a:r>
            <a:r>
              <a:rPr lang="en-GB" altLang="en-US" sz="1400" b="1" dirty="0" smtClean="0">
                <a:solidFill>
                  <a:srgbClr val="C0504D"/>
                </a:solidFill>
                <a:latin typeface="Verdana" pitchFamily="34" charset="0"/>
              </a:rPr>
              <a:t>:- </a:t>
            </a:r>
            <a:r>
              <a:rPr lang="en-GB" altLang="en-US" sz="1400" b="1" dirty="0">
                <a:latin typeface="Verdana" pitchFamily="34" charset="0"/>
              </a:rPr>
              <a:t>Excess parallelism defect phenomena eliminated. </a:t>
            </a:r>
          </a:p>
        </p:txBody>
      </p:sp>
      <p:sp>
        <p:nvSpPr>
          <p:cNvPr id="32780" name="Rectangle 32"/>
          <p:cNvSpPr>
            <a:spLocks noChangeArrowheads="1"/>
          </p:cNvSpPr>
          <p:nvPr/>
        </p:nvSpPr>
        <p:spPr bwMode="auto">
          <a:xfrm>
            <a:off x="1447800" y="762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en-US" sz="2400" b="1" dirty="0" smtClean="0">
                <a:solidFill>
                  <a:srgbClr val="0000FF"/>
                </a:solidFill>
                <a:latin typeface="Trebuchet MS" pitchFamily="34" charset="0"/>
              </a:rPr>
              <a:t>Countermeasure:- Machining stage</a:t>
            </a:r>
            <a:endParaRPr lang="en-US" altLang="en-US" sz="2400" b="1" dirty="0">
              <a:solidFill>
                <a:srgbClr val="0000FF"/>
              </a:solidFill>
              <a:latin typeface="Trebuchet MS" pitchFamily="34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76200"/>
            <a:ext cx="685800" cy="662421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27" t="5746" r="8836" b="29002"/>
          <a:stretch/>
        </p:blipFill>
        <p:spPr bwMode="auto">
          <a:xfrm>
            <a:off x="4724400" y="2209800"/>
            <a:ext cx="3917326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val 1"/>
          <p:cNvSpPr/>
          <p:nvPr/>
        </p:nvSpPr>
        <p:spPr>
          <a:xfrm>
            <a:off x="5867400" y="3505200"/>
            <a:ext cx="815663" cy="10668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7078818" y="3607150"/>
            <a:ext cx="815663" cy="10668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9207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58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ADMINPC</dc:creator>
  <cp:lastModifiedBy>ADMINPC</cp:lastModifiedBy>
  <cp:revision>13</cp:revision>
  <dcterms:created xsi:type="dcterms:W3CDTF">2006-08-16T00:00:00Z</dcterms:created>
  <dcterms:modified xsi:type="dcterms:W3CDTF">2022-05-13T09:56:36Z</dcterms:modified>
</cp:coreProperties>
</file>