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727700" y="1517650"/>
            <a:ext cx="1758950" cy="342900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425575" y="1524000"/>
            <a:ext cx="1547813" cy="342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41300" y="1981200"/>
            <a:ext cx="3949700" cy="3352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487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DRILL MACHINE :-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SE/CNC/05                                                                     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Date: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18/04/022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 flipV="1">
            <a:off x="1066800" y="639763"/>
            <a:ext cx="80772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648200" y="1997075"/>
            <a:ext cx="4038600" cy="3336925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230188" y="5424488"/>
            <a:ext cx="3973512" cy="1025538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100" b="1" dirty="0">
                <a:solidFill>
                  <a:srgbClr val="C0504D"/>
                </a:solidFill>
                <a:latin typeface="Verdana" pitchFamily="34" charset="0"/>
              </a:rPr>
              <a:t>Problem/Present Status:</a:t>
            </a: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 b="1" dirty="0" smtClean="0">
                <a:latin typeface="Verdana" pitchFamily="34" charset="0"/>
              </a:rPr>
              <a:t>Burr cleaning done thru </a:t>
            </a:r>
            <a:r>
              <a:rPr lang="en-GB" altLang="en-US" sz="1100" b="1" dirty="0" smtClean="0">
                <a:latin typeface="Verdana" pitchFamily="34" charset="0"/>
              </a:rPr>
              <a:t>air pressure</a:t>
            </a:r>
            <a:r>
              <a:rPr lang="en-GB" altLang="en-US" sz="1100" b="1" dirty="0" smtClean="0">
                <a:latin typeface="Verdana" pitchFamily="34" charset="0"/>
              </a:rPr>
              <a:t> </a:t>
            </a:r>
            <a:r>
              <a:rPr lang="en-GB" altLang="en-US" sz="1100" b="1" dirty="0" smtClean="0">
                <a:latin typeface="Verdana" pitchFamily="34" charset="0"/>
              </a:rPr>
              <a:t>, improper </a:t>
            </a:r>
            <a:r>
              <a:rPr lang="en-GB" altLang="en-US" sz="1100" b="1" dirty="0" smtClean="0">
                <a:latin typeface="Verdana" pitchFamily="34" charset="0"/>
              </a:rPr>
              <a:t>cleaning because there is no under cut in clamping chuck jaw, </a:t>
            </a:r>
            <a:r>
              <a:rPr lang="en-GB" altLang="en-US" sz="1100" b="1" dirty="0" smtClean="0">
                <a:latin typeface="Verdana" pitchFamily="34" charset="0"/>
              </a:rPr>
              <a:t>burr, chip not removed from </a:t>
            </a:r>
            <a:r>
              <a:rPr lang="en-GB" altLang="en-US" sz="1100" b="1" dirty="0" smtClean="0">
                <a:latin typeface="Verdana" pitchFamily="34" charset="0"/>
              </a:rPr>
              <a:t>Chuck jaw</a:t>
            </a:r>
            <a:r>
              <a:rPr lang="en-GB" altLang="en-US" sz="1100" b="1" dirty="0" smtClean="0">
                <a:latin typeface="Verdana" pitchFamily="34" charset="0"/>
              </a:rPr>
              <a:t> properly.</a:t>
            </a:r>
            <a:endParaRPr lang="en-GB" altLang="en-US" sz="1100" b="1" dirty="0">
              <a:latin typeface="Verdana" pitchFamily="34" charset="0"/>
            </a:endParaRP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4648200" y="5429250"/>
            <a:ext cx="3962400" cy="556179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  <a:endParaRPr lang="en-US" altLang="en-US" sz="1200" b="1" dirty="0">
              <a:latin typeface="Verdana" pitchFamily="34" charset="0"/>
            </a:endParaRP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200" b="1" dirty="0">
              <a:latin typeface="Verdan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" y="6438900"/>
            <a:ext cx="8648700" cy="309958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C0504D"/>
                </a:solidFill>
                <a:latin typeface="Verdana" pitchFamily="34" charset="0"/>
              </a:rPr>
              <a:t>Benefits </a:t>
            </a:r>
            <a:r>
              <a:rPr lang="en-GB" altLang="en-US" sz="1400" b="1" dirty="0" smtClean="0">
                <a:solidFill>
                  <a:srgbClr val="C0504D"/>
                </a:solidFill>
                <a:latin typeface="Verdana" pitchFamily="34" charset="0"/>
              </a:rPr>
              <a:t>:- </a:t>
            </a:r>
            <a:r>
              <a:rPr lang="en-GB" altLang="en-US" sz="1400" b="1" dirty="0" smtClean="0">
                <a:latin typeface="Verdana" pitchFamily="34" charset="0"/>
              </a:rPr>
              <a:t>Excess parallelism </a:t>
            </a:r>
            <a:r>
              <a:rPr lang="en-GB" altLang="en-US" sz="1400" b="1" dirty="0" smtClean="0">
                <a:latin typeface="Verdana" pitchFamily="34" charset="0"/>
              </a:rPr>
              <a:t>defect phenomena eliminated. </a:t>
            </a:r>
            <a:endParaRPr lang="en-GB" altLang="en-US" sz="1400" b="1" dirty="0">
              <a:latin typeface="Verdana" pitchFamily="34" charset="0"/>
            </a:endParaRPr>
          </a:p>
        </p:txBody>
      </p:sp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1447800" y="76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Countermeasure:- Machining stage</a:t>
            </a:r>
            <a:endParaRPr lang="en-US" altLang="en-US" sz="2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685800" cy="66242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t="3679" r="13186" b="48160"/>
          <a:stretch/>
        </p:blipFill>
        <p:spPr bwMode="auto">
          <a:xfrm>
            <a:off x="716313" y="2016950"/>
            <a:ext cx="2988476" cy="331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3352800"/>
            <a:ext cx="534988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5727700" y="1517650"/>
            <a:ext cx="1758950" cy="342900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425575" y="1524000"/>
            <a:ext cx="1547813" cy="3429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32772" name="Rectangle 8"/>
          <p:cNvSpPr>
            <a:spLocks noChangeArrowheads="1"/>
          </p:cNvSpPr>
          <p:nvPr/>
        </p:nvSpPr>
        <p:spPr bwMode="auto">
          <a:xfrm>
            <a:off x="241300" y="1981200"/>
            <a:ext cx="3949700" cy="3352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228600" y="914400"/>
            <a:ext cx="86487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DRILL MACHINE :-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SE/CNC/05                                                                     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Date: </a:t>
            </a:r>
            <a:r>
              <a:rPr lang="en-GB" altLang="en-US" b="1" dirty="0" smtClean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18/04/022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4" name="Line 14"/>
          <p:cNvSpPr>
            <a:spLocks noChangeShapeType="1"/>
          </p:cNvSpPr>
          <p:nvPr/>
        </p:nvSpPr>
        <p:spPr bwMode="auto">
          <a:xfrm flipV="1">
            <a:off x="1066800" y="639763"/>
            <a:ext cx="80772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Rectangle 9"/>
          <p:cNvSpPr>
            <a:spLocks noChangeArrowheads="1"/>
          </p:cNvSpPr>
          <p:nvPr/>
        </p:nvSpPr>
        <p:spPr bwMode="auto">
          <a:xfrm>
            <a:off x="4648200" y="1997075"/>
            <a:ext cx="4038600" cy="3336925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230188" y="5424488"/>
            <a:ext cx="3973512" cy="517707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100" b="1" dirty="0">
                <a:solidFill>
                  <a:srgbClr val="C0504D"/>
                </a:solidFill>
                <a:latin typeface="Verdana" pitchFamily="34" charset="0"/>
              </a:rPr>
              <a:t>Problem/Present Status:</a:t>
            </a: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en-US" sz="1100" b="1" dirty="0">
              <a:latin typeface="Verdana" pitchFamily="34" charset="0"/>
            </a:endParaRPr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4648200" y="5429250"/>
            <a:ext cx="3962400" cy="1025538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1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1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  <a:endParaRPr lang="en-US" altLang="en-US" sz="1100" b="1" dirty="0">
              <a:latin typeface="Verdana" pitchFamily="34" charset="0"/>
            </a:endParaRPr>
          </a:p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100" b="1" dirty="0" smtClean="0">
                <a:latin typeface="Verdana" pitchFamily="34" charset="0"/>
              </a:rPr>
              <a:t>Cleaning started thru air gun </a:t>
            </a:r>
            <a:r>
              <a:rPr lang="en-GB" altLang="en-US" sz="1100" b="1" dirty="0" smtClean="0">
                <a:latin typeface="Verdana" pitchFamily="34" charset="0"/>
              </a:rPr>
              <a:t>by providing high air pressure (4 Bar), </a:t>
            </a:r>
            <a:r>
              <a:rPr lang="en-GB" altLang="en-US" sz="1100" b="1" dirty="0" smtClean="0">
                <a:latin typeface="Verdana" pitchFamily="34" charset="0"/>
              </a:rPr>
              <a:t>burr chip removed from </a:t>
            </a:r>
            <a:r>
              <a:rPr lang="en-GB" altLang="en-US" sz="1100" b="1" dirty="0" smtClean="0">
                <a:latin typeface="Verdana" pitchFamily="34" charset="0"/>
              </a:rPr>
              <a:t>chuck jaw </a:t>
            </a:r>
            <a:r>
              <a:rPr lang="en-GB" altLang="en-US" sz="1100" b="1" dirty="0" smtClean="0">
                <a:latin typeface="Verdana" pitchFamily="34" charset="0"/>
              </a:rPr>
              <a:t>properly and defect eliminated </a:t>
            </a:r>
            <a:r>
              <a:rPr lang="en-GB" altLang="en-US" sz="1100" b="1" dirty="0" smtClean="0">
                <a:latin typeface="Verdana" pitchFamily="34" charset="0"/>
              </a:rPr>
              <a:t>because under cut added up to 1.5mm. </a:t>
            </a:r>
            <a:endParaRPr lang="en-GB" altLang="en-US" sz="1100" b="1" dirty="0">
              <a:latin typeface="Verdana" pitchFamily="34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28600" y="6438900"/>
            <a:ext cx="8648700" cy="309958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 dirty="0">
                <a:solidFill>
                  <a:srgbClr val="C0504D"/>
                </a:solidFill>
                <a:latin typeface="Verdana" pitchFamily="34" charset="0"/>
              </a:rPr>
              <a:t>Benefits </a:t>
            </a:r>
            <a:r>
              <a:rPr lang="en-GB" altLang="en-US" sz="1400" b="1" dirty="0" smtClean="0">
                <a:solidFill>
                  <a:srgbClr val="C0504D"/>
                </a:solidFill>
                <a:latin typeface="Verdana" pitchFamily="34" charset="0"/>
              </a:rPr>
              <a:t>:- </a:t>
            </a:r>
            <a:r>
              <a:rPr lang="en-GB" altLang="en-US" sz="1400" b="1" dirty="0">
                <a:latin typeface="Verdana" pitchFamily="34" charset="0"/>
              </a:rPr>
              <a:t>Excess parallelism defect phenomena eliminated. </a:t>
            </a:r>
            <a:endParaRPr lang="en-GB" altLang="en-US" sz="1400" b="1" dirty="0">
              <a:latin typeface="Verdana" pitchFamily="34" charset="0"/>
            </a:endParaRPr>
          </a:p>
        </p:txBody>
      </p:sp>
      <p:sp>
        <p:nvSpPr>
          <p:cNvPr id="32780" name="Rectangle 32"/>
          <p:cNvSpPr>
            <a:spLocks noChangeArrowheads="1"/>
          </p:cNvSpPr>
          <p:nvPr/>
        </p:nvSpPr>
        <p:spPr bwMode="auto">
          <a:xfrm>
            <a:off x="1447800" y="76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Countermeasure:- Machining stage</a:t>
            </a:r>
            <a:endParaRPr lang="en-US" altLang="en-US" sz="2400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685800" cy="66242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7" t="5746" r="8836" b="29002"/>
          <a:stretch/>
        </p:blipFill>
        <p:spPr bwMode="auto">
          <a:xfrm>
            <a:off x="4724400" y="2209800"/>
            <a:ext cx="391732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920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114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ADMINPC</dc:creator>
  <cp:lastModifiedBy>ADMINPC</cp:lastModifiedBy>
  <cp:revision>12</cp:revision>
  <dcterms:created xsi:type="dcterms:W3CDTF">2006-08-16T00:00:00Z</dcterms:created>
  <dcterms:modified xsi:type="dcterms:W3CDTF">2022-05-13T09:54:34Z</dcterms:modified>
</cp:coreProperties>
</file>