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666" r:id="rId2"/>
    <p:sldId id="674" r:id="rId3"/>
  </p:sldIdLst>
  <p:sldSz cx="12192000" cy="6858000"/>
  <p:notesSz cx="6858000" cy="9945688"/>
  <p:defaultTextStyle>
    <a:defPPr>
      <a:defRPr lang="en-US"/>
    </a:defPPr>
    <a:lvl1pPr marL="0" algn="l" defTabSz="914344" rtl="0" eaLnBrk="1" latinLnBrk="0" hangingPunct="1">
      <a:defRPr sz="1800" kern="1200">
        <a:solidFill>
          <a:schemeClr val="tx1"/>
        </a:solidFill>
        <a:latin typeface="+mn-lt"/>
        <a:ea typeface="+mn-ea"/>
        <a:cs typeface="+mn-cs"/>
      </a:defRPr>
    </a:lvl1pPr>
    <a:lvl2pPr marL="457171" algn="l" defTabSz="914344" rtl="0" eaLnBrk="1" latinLnBrk="0" hangingPunct="1">
      <a:defRPr sz="1800" kern="1200">
        <a:solidFill>
          <a:schemeClr val="tx1"/>
        </a:solidFill>
        <a:latin typeface="+mn-lt"/>
        <a:ea typeface="+mn-ea"/>
        <a:cs typeface="+mn-cs"/>
      </a:defRPr>
    </a:lvl2pPr>
    <a:lvl3pPr marL="914344" algn="l" defTabSz="914344" rtl="0" eaLnBrk="1" latinLnBrk="0" hangingPunct="1">
      <a:defRPr sz="1800" kern="1200">
        <a:solidFill>
          <a:schemeClr val="tx1"/>
        </a:solidFill>
        <a:latin typeface="+mn-lt"/>
        <a:ea typeface="+mn-ea"/>
        <a:cs typeface="+mn-cs"/>
      </a:defRPr>
    </a:lvl3pPr>
    <a:lvl4pPr marL="1371514" algn="l" defTabSz="914344" rtl="0" eaLnBrk="1" latinLnBrk="0" hangingPunct="1">
      <a:defRPr sz="1800" kern="1200">
        <a:solidFill>
          <a:schemeClr val="tx1"/>
        </a:solidFill>
        <a:latin typeface="+mn-lt"/>
        <a:ea typeface="+mn-ea"/>
        <a:cs typeface="+mn-cs"/>
      </a:defRPr>
    </a:lvl4pPr>
    <a:lvl5pPr marL="1828685" algn="l" defTabSz="914344" rtl="0" eaLnBrk="1" latinLnBrk="0" hangingPunct="1">
      <a:defRPr sz="1800" kern="1200">
        <a:solidFill>
          <a:schemeClr val="tx1"/>
        </a:solidFill>
        <a:latin typeface="+mn-lt"/>
        <a:ea typeface="+mn-ea"/>
        <a:cs typeface="+mn-cs"/>
      </a:defRPr>
    </a:lvl5pPr>
    <a:lvl6pPr marL="2285856" algn="l" defTabSz="914344" rtl="0" eaLnBrk="1" latinLnBrk="0" hangingPunct="1">
      <a:defRPr sz="1800" kern="1200">
        <a:solidFill>
          <a:schemeClr val="tx1"/>
        </a:solidFill>
        <a:latin typeface="+mn-lt"/>
        <a:ea typeface="+mn-ea"/>
        <a:cs typeface="+mn-cs"/>
      </a:defRPr>
    </a:lvl6pPr>
    <a:lvl7pPr marL="2743028" algn="l" defTabSz="914344" rtl="0" eaLnBrk="1" latinLnBrk="0" hangingPunct="1">
      <a:defRPr sz="1800" kern="1200">
        <a:solidFill>
          <a:schemeClr val="tx1"/>
        </a:solidFill>
        <a:latin typeface="+mn-lt"/>
        <a:ea typeface="+mn-ea"/>
        <a:cs typeface="+mn-cs"/>
      </a:defRPr>
    </a:lvl7pPr>
    <a:lvl8pPr marL="3200200" algn="l" defTabSz="914344" rtl="0" eaLnBrk="1" latinLnBrk="0" hangingPunct="1">
      <a:defRPr sz="1800" kern="1200">
        <a:solidFill>
          <a:schemeClr val="tx1"/>
        </a:solidFill>
        <a:latin typeface="+mn-lt"/>
        <a:ea typeface="+mn-ea"/>
        <a:cs typeface="+mn-cs"/>
      </a:defRPr>
    </a:lvl8pPr>
    <a:lvl9pPr marL="3657370" algn="l" defTabSz="914344"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4133"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33FF"/>
    <a:srgbClr val="00CC66"/>
    <a:srgbClr val="DDDDFF"/>
    <a:srgbClr val="58B1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34"/>
  </p:normalViewPr>
  <p:slideViewPr>
    <p:cSldViewPr snapToGrid="0" snapToObjects="1">
      <p:cViewPr>
        <p:scale>
          <a:sx n="97" d="100"/>
          <a:sy n="97" d="100"/>
        </p:scale>
        <p:origin x="-198" y="-162"/>
      </p:cViewPr>
      <p:guideLst>
        <p:guide orient="horz" pos="4133"/>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9012"/>
          </a:xfrm>
          <a:prstGeom prst="rect">
            <a:avLst/>
          </a:prstGeom>
        </p:spPr>
        <p:txBody>
          <a:bodyPr vert="horz" lIns="91870" tIns="45935" rIns="91870" bIns="45935" rtlCol="0"/>
          <a:lstStyle>
            <a:lvl1pPr algn="l">
              <a:defRPr sz="1200"/>
            </a:lvl1pPr>
          </a:lstStyle>
          <a:p>
            <a:endParaRPr lang="en-IN" dirty="0"/>
          </a:p>
        </p:txBody>
      </p:sp>
      <p:sp>
        <p:nvSpPr>
          <p:cNvPr id="3" name="Date Placeholder 2"/>
          <p:cNvSpPr>
            <a:spLocks noGrp="1"/>
          </p:cNvSpPr>
          <p:nvPr>
            <p:ph type="dt" idx="1"/>
          </p:nvPr>
        </p:nvSpPr>
        <p:spPr>
          <a:xfrm>
            <a:off x="3884614" y="0"/>
            <a:ext cx="2971800" cy="499012"/>
          </a:xfrm>
          <a:prstGeom prst="rect">
            <a:avLst/>
          </a:prstGeom>
        </p:spPr>
        <p:txBody>
          <a:bodyPr vert="horz" lIns="91870" tIns="45935" rIns="91870" bIns="45935" rtlCol="0"/>
          <a:lstStyle>
            <a:lvl1pPr algn="r">
              <a:defRPr sz="1200"/>
            </a:lvl1pPr>
          </a:lstStyle>
          <a:p>
            <a:fld id="{55337607-064E-4344-A7FB-B01B14816634}" type="datetimeFigureOut">
              <a:rPr lang="en-IN" smtClean="0"/>
              <a:pPr/>
              <a:t>02-08-2023</a:t>
            </a:fld>
            <a:endParaRPr lang="en-IN" dirty="0"/>
          </a:p>
        </p:txBody>
      </p:sp>
      <p:sp>
        <p:nvSpPr>
          <p:cNvPr id="4" name="Slide Image Placeholder 3"/>
          <p:cNvSpPr>
            <a:spLocks noGrp="1" noRot="1" noChangeAspect="1"/>
          </p:cNvSpPr>
          <p:nvPr>
            <p:ph type="sldImg" idx="2"/>
          </p:nvPr>
        </p:nvSpPr>
        <p:spPr>
          <a:xfrm>
            <a:off x="446088" y="1244600"/>
            <a:ext cx="5965825" cy="3355975"/>
          </a:xfrm>
          <a:prstGeom prst="rect">
            <a:avLst/>
          </a:prstGeom>
          <a:noFill/>
          <a:ln w="12700">
            <a:solidFill>
              <a:prstClr val="black"/>
            </a:solidFill>
          </a:ln>
        </p:spPr>
        <p:txBody>
          <a:bodyPr vert="horz" lIns="91870" tIns="45935" rIns="91870" bIns="45935" rtlCol="0" anchor="ctr"/>
          <a:lstStyle/>
          <a:p>
            <a:endParaRPr lang="en-IN" dirty="0"/>
          </a:p>
        </p:txBody>
      </p:sp>
      <p:sp>
        <p:nvSpPr>
          <p:cNvPr id="5" name="Notes Placeholder 4"/>
          <p:cNvSpPr>
            <a:spLocks noGrp="1"/>
          </p:cNvSpPr>
          <p:nvPr>
            <p:ph type="body" sz="quarter" idx="3"/>
          </p:nvPr>
        </p:nvSpPr>
        <p:spPr>
          <a:xfrm>
            <a:off x="685801" y="4786362"/>
            <a:ext cx="5486400" cy="3916115"/>
          </a:xfrm>
          <a:prstGeom prst="rect">
            <a:avLst/>
          </a:prstGeom>
        </p:spPr>
        <p:txBody>
          <a:bodyPr vert="horz" lIns="91870" tIns="45935" rIns="91870" bIns="4593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9446679"/>
            <a:ext cx="2971800" cy="499011"/>
          </a:xfrm>
          <a:prstGeom prst="rect">
            <a:avLst/>
          </a:prstGeom>
        </p:spPr>
        <p:txBody>
          <a:bodyPr vert="horz" lIns="91870" tIns="45935" rIns="91870" bIns="45935"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4" y="9446679"/>
            <a:ext cx="2971800" cy="499011"/>
          </a:xfrm>
          <a:prstGeom prst="rect">
            <a:avLst/>
          </a:prstGeom>
        </p:spPr>
        <p:txBody>
          <a:bodyPr vert="horz" lIns="91870" tIns="45935" rIns="91870" bIns="45935" rtlCol="0" anchor="b"/>
          <a:lstStyle>
            <a:lvl1pPr algn="r">
              <a:defRPr sz="1200"/>
            </a:lvl1pPr>
          </a:lstStyle>
          <a:p>
            <a:fld id="{2A8B5482-222C-4852-BF54-DC27D88007AC}" type="slidenum">
              <a:rPr lang="en-IN" smtClean="0"/>
              <a:pPr/>
              <a:t>‹#›</a:t>
            </a:fld>
            <a:endParaRPr lang="en-IN" dirty="0"/>
          </a:p>
        </p:txBody>
      </p:sp>
    </p:spTree>
    <p:extLst>
      <p:ext uri="{BB962C8B-B14F-4D97-AF65-F5344CB8AC3E}">
        <p14:creationId xmlns:p14="http://schemas.microsoft.com/office/powerpoint/2010/main" val="1159042167"/>
      </p:ext>
    </p:extLst>
  </p:cSld>
  <p:clrMap bg1="lt1" tx1="dk1" bg2="lt2" tx2="dk2" accent1="accent1" accent2="accent2" accent3="accent3" accent4="accent4" accent5="accent5" accent6="accent6" hlink="hlink" folHlink="folHlink"/>
  <p:notesStyle>
    <a:lvl1pPr marL="0" algn="l" defTabSz="914344" rtl="0" eaLnBrk="1" latinLnBrk="0" hangingPunct="1">
      <a:defRPr sz="1200" kern="1200">
        <a:solidFill>
          <a:schemeClr val="tx1"/>
        </a:solidFill>
        <a:latin typeface="+mn-lt"/>
        <a:ea typeface="+mn-ea"/>
        <a:cs typeface="+mn-cs"/>
      </a:defRPr>
    </a:lvl1pPr>
    <a:lvl2pPr marL="457171" algn="l" defTabSz="914344" rtl="0" eaLnBrk="1" latinLnBrk="0" hangingPunct="1">
      <a:defRPr sz="1200" kern="1200">
        <a:solidFill>
          <a:schemeClr val="tx1"/>
        </a:solidFill>
        <a:latin typeface="+mn-lt"/>
        <a:ea typeface="+mn-ea"/>
        <a:cs typeface="+mn-cs"/>
      </a:defRPr>
    </a:lvl2pPr>
    <a:lvl3pPr marL="914344" algn="l" defTabSz="914344" rtl="0" eaLnBrk="1" latinLnBrk="0" hangingPunct="1">
      <a:defRPr sz="1200" kern="1200">
        <a:solidFill>
          <a:schemeClr val="tx1"/>
        </a:solidFill>
        <a:latin typeface="+mn-lt"/>
        <a:ea typeface="+mn-ea"/>
        <a:cs typeface="+mn-cs"/>
      </a:defRPr>
    </a:lvl3pPr>
    <a:lvl4pPr marL="1371514" algn="l" defTabSz="914344" rtl="0" eaLnBrk="1" latinLnBrk="0" hangingPunct="1">
      <a:defRPr sz="1200" kern="1200">
        <a:solidFill>
          <a:schemeClr val="tx1"/>
        </a:solidFill>
        <a:latin typeface="+mn-lt"/>
        <a:ea typeface="+mn-ea"/>
        <a:cs typeface="+mn-cs"/>
      </a:defRPr>
    </a:lvl4pPr>
    <a:lvl5pPr marL="1828685" algn="l" defTabSz="914344" rtl="0" eaLnBrk="1" latinLnBrk="0" hangingPunct="1">
      <a:defRPr sz="1200" kern="1200">
        <a:solidFill>
          <a:schemeClr val="tx1"/>
        </a:solidFill>
        <a:latin typeface="+mn-lt"/>
        <a:ea typeface="+mn-ea"/>
        <a:cs typeface="+mn-cs"/>
      </a:defRPr>
    </a:lvl5pPr>
    <a:lvl6pPr marL="2285856" algn="l" defTabSz="914344" rtl="0" eaLnBrk="1" latinLnBrk="0" hangingPunct="1">
      <a:defRPr sz="1200" kern="1200">
        <a:solidFill>
          <a:schemeClr val="tx1"/>
        </a:solidFill>
        <a:latin typeface="+mn-lt"/>
        <a:ea typeface="+mn-ea"/>
        <a:cs typeface="+mn-cs"/>
      </a:defRPr>
    </a:lvl6pPr>
    <a:lvl7pPr marL="2743028" algn="l" defTabSz="914344" rtl="0" eaLnBrk="1" latinLnBrk="0" hangingPunct="1">
      <a:defRPr sz="1200" kern="1200">
        <a:solidFill>
          <a:schemeClr val="tx1"/>
        </a:solidFill>
        <a:latin typeface="+mn-lt"/>
        <a:ea typeface="+mn-ea"/>
        <a:cs typeface="+mn-cs"/>
      </a:defRPr>
    </a:lvl7pPr>
    <a:lvl8pPr marL="3200200" algn="l" defTabSz="914344" rtl="0" eaLnBrk="1" latinLnBrk="0" hangingPunct="1">
      <a:defRPr sz="1200" kern="1200">
        <a:solidFill>
          <a:schemeClr val="tx1"/>
        </a:solidFill>
        <a:latin typeface="+mn-lt"/>
        <a:ea typeface="+mn-ea"/>
        <a:cs typeface="+mn-cs"/>
      </a:defRPr>
    </a:lvl8pPr>
    <a:lvl9pPr marL="3657370" algn="l" defTabSz="914344"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46088" y="1244600"/>
            <a:ext cx="5965825" cy="3355975"/>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5DF6C1B-0D01-4D72-B5E9-14581978AFAA}" type="slidenum">
              <a:rPr lang="en-US" smtClean="0"/>
              <a:pPr/>
              <a:t>1</a:t>
            </a:fld>
            <a:endParaRPr lang="en-US" dirty="0"/>
          </a:p>
        </p:txBody>
      </p:sp>
      <p:sp>
        <p:nvSpPr>
          <p:cNvPr id="5" name="Header Placeholder 4"/>
          <p:cNvSpPr>
            <a:spLocks noGrp="1"/>
          </p:cNvSpPr>
          <p:nvPr>
            <p:ph type="hdr" sz="quarter" idx="11"/>
          </p:nvPr>
        </p:nvSpPr>
        <p:spPr/>
        <p:txBody>
          <a:bodyPr/>
          <a:lstStyle/>
          <a:p>
            <a:endParaRPr lang="en-US" dirty="0"/>
          </a:p>
        </p:txBody>
      </p:sp>
    </p:spTree>
    <p:extLst>
      <p:ext uri="{BB962C8B-B14F-4D97-AF65-F5344CB8AC3E}">
        <p14:creationId xmlns:p14="http://schemas.microsoft.com/office/powerpoint/2010/main" val="24947318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46088" y="1244600"/>
            <a:ext cx="5965825" cy="3355975"/>
          </a:xfrm>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5DF6C1B-0D01-4D72-B5E9-14581978AFAA}" type="slidenum">
              <a:rPr lang="en-US" smtClean="0"/>
              <a:pPr/>
              <a:t>2</a:t>
            </a:fld>
            <a:endParaRPr lang="en-US" dirty="0"/>
          </a:p>
        </p:txBody>
      </p:sp>
      <p:sp>
        <p:nvSpPr>
          <p:cNvPr id="5" name="Header Placeholder 4"/>
          <p:cNvSpPr>
            <a:spLocks noGrp="1"/>
          </p:cNvSpPr>
          <p:nvPr>
            <p:ph type="hdr" sz="quarter" idx="11"/>
          </p:nvPr>
        </p:nvSpPr>
        <p:spPr/>
        <p:txBody>
          <a:bodyPr/>
          <a:lstStyle/>
          <a:p>
            <a:endParaRPr lang="en-US" dirty="0"/>
          </a:p>
        </p:txBody>
      </p:sp>
    </p:spTree>
    <p:extLst>
      <p:ext uri="{BB962C8B-B14F-4D97-AF65-F5344CB8AC3E}">
        <p14:creationId xmlns:p14="http://schemas.microsoft.com/office/powerpoint/2010/main" val="2494731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811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650994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96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Tree>
    <p:extLst>
      <p:ext uri="{BB962C8B-B14F-4D97-AF65-F5344CB8AC3E}">
        <p14:creationId xmlns:p14="http://schemas.microsoft.com/office/powerpoint/2010/main" val="773865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7858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3" y="2130440"/>
            <a:ext cx="10363200" cy="1470025"/>
          </a:xfrm>
          <a:prstGeom prst="rect">
            <a:avLst/>
          </a:prstGeom>
        </p:spPr>
        <p:txBody>
          <a:bodyPr lIns="91434" tIns="45717" rIns="91434" bIns="45717"/>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a:prstGeom prst="rect">
            <a:avLst/>
          </a:prstGeom>
        </p:spPr>
        <p:txBody>
          <a:bodyPr lIns="91434" tIns="45717" rIns="91434" bIns="45717"/>
          <a:lstStyle>
            <a:lvl1pPr marL="0" indent="0" algn="ctr">
              <a:buNone/>
              <a:defRPr>
                <a:solidFill>
                  <a:schemeClr val="tx1">
                    <a:tint val="75000"/>
                  </a:schemeClr>
                </a:solidFill>
              </a:defRPr>
            </a:lvl1pPr>
            <a:lvl2pPr marL="422015" indent="0" algn="ctr">
              <a:buNone/>
              <a:defRPr>
                <a:solidFill>
                  <a:schemeClr val="tx1">
                    <a:tint val="75000"/>
                  </a:schemeClr>
                </a:solidFill>
              </a:defRPr>
            </a:lvl2pPr>
            <a:lvl3pPr marL="844030" indent="0" algn="ctr">
              <a:buNone/>
              <a:defRPr>
                <a:solidFill>
                  <a:schemeClr val="tx1">
                    <a:tint val="75000"/>
                  </a:schemeClr>
                </a:solidFill>
              </a:defRPr>
            </a:lvl3pPr>
            <a:lvl4pPr marL="1266044" indent="0" algn="ctr">
              <a:buNone/>
              <a:defRPr>
                <a:solidFill>
                  <a:schemeClr val="tx1">
                    <a:tint val="75000"/>
                  </a:schemeClr>
                </a:solidFill>
              </a:defRPr>
            </a:lvl4pPr>
            <a:lvl5pPr marL="1688059" indent="0" algn="ctr">
              <a:buNone/>
              <a:defRPr>
                <a:solidFill>
                  <a:schemeClr val="tx1">
                    <a:tint val="75000"/>
                  </a:schemeClr>
                </a:solidFill>
              </a:defRPr>
            </a:lvl5pPr>
            <a:lvl6pPr marL="2110075" indent="0" algn="ctr">
              <a:buNone/>
              <a:defRPr>
                <a:solidFill>
                  <a:schemeClr val="tx1">
                    <a:tint val="75000"/>
                  </a:schemeClr>
                </a:solidFill>
              </a:defRPr>
            </a:lvl6pPr>
            <a:lvl7pPr marL="2532089" indent="0" algn="ctr">
              <a:buNone/>
              <a:defRPr>
                <a:solidFill>
                  <a:schemeClr val="tx1">
                    <a:tint val="75000"/>
                  </a:schemeClr>
                </a:solidFill>
              </a:defRPr>
            </a:lvl7pPr>
            <a:lvl8pPr marL="2954104" indent="0" algn="ctr">
              <a:buNone/>
              <a:defRPr>
                <a:solidFill>
                  <a:schemeClr val="tx1">
                    <a:tint val="75000"/>
                  </a:schemeClr>
                </a:solidFill>
              </a:defRPr>
            </a:lvl8pPr>
            <a:lvl9pPr marL="3376119" indent="0" algn="ctr">
              <a:buNone/>
              <a:defRPr>
                <a:solidFill>
                  <a:schemeClr val="tx1">
                    <a:tint val="75000"/>
                  </a:schemeClr>
                </a:solidFill>
              </a:defRPr>
            </a:lvl9pPr>
          </a:lstStyle>
          <a:p>
            <a:r>
              <a:rPr lang="en-US" smtClean="0"/>
              <a:t>Click to edit Master subtitle style</a:t>
            </a:r>
            <a:endParaRPr lang="en-US"/>
          </a:p>
        </p:txBody>
      </p:sp>
      <p:sp>
        <p:nvSpPr>
          <p:cNvPr id="7" name="Date Placeholder 3"/>
          <p:cNvSpPr>
            <a:spLocks noGrp="1"/>
          </p:cNvSpPr>
          <p:nvPr>
            <p:ph type="dt" sz="half" idx="10"/>
          </p:nvPr>
        </p:nvSpPr>
        <p:spPr>
          <a:xfrm>
            <a:off x="609600" y="6629413"/>
            <a:ext cx="2844800" cy="212725"/>
          </a:xfrm>
          <a:prstGeom prst="rect">
            <a:avLst/>
          </a:prstGeom>
        </p:spPr>
        <p:txBody>
          <a:bodyPr lIns="91434" tIns="45717" rIns="91434" bIns="45717"/>
          <a:lstStyle>
            <a:lvl1pPr>
              <a:defRPr/>
            </a:lvl1pPr>
          </a:lstStyle>
          <a:p>
            <a:pPr>
              <a:defRPr/>
            </a:pPr>
            <a:fld id="{5E43EBE4-9362-448B-A99A-4CDDFAA967B1}" type="datetime1">
              <a:rPr lang="en-US" smtClean="0">
                <a:solidFill>
                  <a:prstClr val="black">
                    <a:tint val="75000"/>
                  </a:prstClr>
                </a:solidFill>
              </a:rPr>
              <a:pPr>
                <a:defRPr/>
              </a:pPr>
              <a:t>02-Aug-23</a:t>
            </a:fld>
            <a:endParaRPr lang="en-US" dirty="0">
              <a:solidFill>
                <a:prstClr val="black">
                  <a:tint val="75000"/>
                </a:prstClr>
              </a:solidFill>
            </a:endParaRPr>
          </a:p>
        </p:txBody>
      </p:sp>
      <p:sp>
        <p:nvSpPr>
          <p:cNvPr id="8" name="Slide Number Placeholder 5"/>
          <p:cNvSpPr>
            <a:spLocks noGrp="1"/>
          </p:cNvSpPr>
          <p:nvPr>
            <p:ph type="sldNum" sz="quarter" idx="11"/>
          </p:nvPr>
        </p:nvSpPr>
        <p:spPr>
          <a:xfrm>
            <a:off x="8737600" y="6629413"/>
            <a:ext cx="2844800" cy="212725"/>
          </a:xfrm>
          <a:prstGeom prst="rect">
            <a:avLst/>
          </a:prstGeom>
        </p:spPr>
        <p:txBody>
          <a:bodyPr lIns="91434" tIns="45717" rIns="91434" bIns="45717"/>
          <a:lstStyle>
            <a:lvl1pPr>
              <a:defRPr/>
            </a:lvl1pPr>
          </a:lstStyle>
          <a:p>
            <a:pPr>
              <a:defRPr/>
            </a:pPr>
            <a:fld id="{98468359-CF0A-4AE0-8D6E-D636389B6DFF}" type="slidenum">
              <a:rPr lang="en-US">
                <a:solidFill>
                  <a:prstClr val="black">
                    <a:tint val="75000"/>
                  </a:prstClr>
                </a:solidFill>
              </a:rPr>
              <a:pPr>
                <a:defRPr/>
              </a:pPr>
              <a:t>‹#›</a:t>
            </a:fld>
            <a:endParaRPr lang="en-US" dirty="0">
              <a:solidFill>
                <a:prstClr val="black">
                  <a:tint val="75000"/>
                </a:prstClr>
              </a:solidFill>
            </a:endParaRPr>
          </a:p>
        </p:txBody>
      </p:sp>
      <p:sp>
        <p:nvSpPr>
          <p:cNvPr id="9" name="Line 105"/>
          <p:cNvSpPr>
            <a:spLocks noChangeShapeType="1"/>
          </p:cNvSpPr>
          <p:nvPr userDrawn="1"/>
        </p:nvSpPr>
        <p:spPr bwMode="auto">
          <a:xfrm>
            <a:off x="1406776" y="685800"/>
            <a:ext cx="10785231" cy="0"/>
          </a:xfrm>
          <a:prstGeom prst="line">
            <a:avLst/>
          </a:prstGeom>
          <a:ln>
            <a:headEnd/>
            <a:tailEnd/>
          </a:ln>
        </p:spPr>
        <p:style>
          <a:lnRef idx="2">
            <a:schemeClr val="accent1"/>
          </a:lnRef>
          <a:fillRef idx="0">
            <a:schemeClr val="accent1"/>
          </a:fillRef>
          <a:effectRef idx="1">
            <a:schemeClr val="accent1"/>
          </a:effectRef>
          <a:fontRef idx="minor">
            <a:schemeClr val="tx1"/>
          </a:fontRef>
        </p:style>
        <p:txBody>
          <a:bodyPr lIns="91434" tIns="45717" rIns="91434" bIns="45717"/>
          <a:lstStyle/>
          <a:p>
            <a:pPr fontAlgn="auto">
              <a:spcBef>
                <a:spcPts val="0"/>
              </a:spcBef>
              <a:spcAft>
                <a:spcPts val="0"/>
              </a:spcAft>
              <a:defRPr/>
            </a:pPr>
            <a:endParaRPr lang="en-IN" dirty="0">
              <a:solidFill>
                <a:prstClr val="black"/>
              </a:solidFill>
            </a:endParaRPr>
          </a:p>
        </p:txBody>
      </p:sp>
    </p:spTree>
    <p:extLst>
      <p:ext uri="{BB962C8B-B14F-4D97-AF65-F5344CB8AC3E}">
        <p14:creationId xmlns:p14="http://schemas.microsoft.com/office/powerpoint/2010/main" val="2868923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Line 10"/>
          <p:cNvSpPr>
            <a:spLocks noChangeShapeType="1"/>
          </p:cNvSpPr>
          <p:nvPr userDrawn="1"/>
        </p:nvSpPr>
        <p:spPr bwMode="auto">
          <a:xfrm>
            <a:off x="0" y="6524977"/>
            <a:ext cx="12192000" cy="0"/>
          </a:xfrm>
          <a:prstGeom prst="line">
            <a:avLst/>
          </a:prstGeom>
          <a:noFill/>
          <a:ln w="9525">
            <a:solidFill>
              <a:sysClr val="windowText" lastClr="000000"/>
            </a:solidFill>
            <a:round/>
            <a:headEnd/>
            <a:tailEnd/>
          </a:ln>
          <a:effectLst/>
        </p:spPr>
        <p:txBody>
          <a:bodyPr lIns="91434" tIns="45717" rIns="91434" bIns="45717"/>
          <a:lstStyle/>
          <a:p>
            <a:pPr fontAlgn="auto">
              <a:spcBef>
                <a:spcPts val="0"/>
              </a:spcBef>
              <a:spcAft>
                <a:spcPts val="0"/>
              </a:spcAft>
              <a:defRPr/>
            </a:pPr>
            <a:endParaRPr lang="en-US" sz="1200" kern="0" dirty="0">
              <a:solidFill>
                <a:sysClr val="windowText" lastClr="000000"/>
              </a:solidFill>
              <a:latin typeface="Arial" panose="020B0604020202020204" pitchFamily="34" charset="0"/>
              <a:cs typeface="Arial" panose="020B0604020202020204" pitchFamily="34" charset="0"/>
            </a:endParaRPr>
          </a:p>
        </p:txBody>
      </p:sp>
      <p:sp>
        <p:nvSpPr>
          <p:cNvPr id="8" name="TextBox 7"/>
          <p:cNvSpPr txBox="1"/>
          <p:nvPr userDrawn="1"/>
        </p:nvSpPr>
        <p:spPr>
          <a:xfrm>
            <a:off x="4032251" y="6550734"/>
            <a:ext cx="4127500" cy="276999"/>
          </a:xfrm>
          <a:prstGeom prst="rect">
            <a:avLst/>
          </a:prstGeom>
          <a:noFill/>
        </p:spPr>
        <p:txBody>
          <a:bodyPr lIns="91434" tIns="45717" rIns="91434" bIns="45717">
            <a:spAutoFit/>
          </a:bodyPr>
          <a:lstStyle/>
          <a:p>
            <a:pPr algn="ctr" fontAlgn="auto">
              <a:spcBef>
                <a:spcPts val="0"/>
              </a:spcBef>
              <a:spcAft>
                <a:spcPts val="0"/>
              </a:spcAft>
              <a:defRPr/>
            </a:pPr>
            <a:r>
              <a:rPr lang="en-US" sz="1200" b="1" i="1" kern="0" dirty="0">
                <a:solidFill>
                  <a:srgbClr val="0000FF"/>
                </a:solidFill>
                <a:latin typeface="Arial" panose="020B0604020202020204" pitchFamily="34" charset="0"/>
                <a:cs typeface="Arial" panose="020B0604020202020204" pitchFamily="34" charset="0"/>
              </a:rPr>
              <a:t>T</a:t>
            </a:r>
            <a:r>
              <a:rPr lang="en-US" sz="1200" b="1" i="1" kern="0" dirty="0">
                <a:solidFill>
                  <a:sysClr val="windowText" lastClr="000000"/>
                </a:solidFill>
                <a:latin typeface="Arial" panose="020B0604020202020204" pitchFamily="34" charset="0"/>
                <a:cs typeface="Arial" panose="020B0604020202020204" pitchFamily="34" charset="0"/>
              </a:rPr>
              <a:t>he </a:t>
            </a:r>
            <a:r>
              <a:rPr lang="en-US" sz="1200" b="1" i="1" kern="0" dirty="0">
                <a:solidFill>
                  <a:srgbClr val="0000FF"/>
                </a:solidFill>
                <a:latin typeface="Arial" panose="020B0604020202020204" pitchFamily="34" charset="0"/>
                <a:cs typeface="Arial" panose="020B0604020202020204" pitchFamily="34" charset="0"/>
              </a:rPr>
              <a:t>P</a:t>
            </a:r>
            <a:r>
              <a:rPr lang="en-US" sz="1200" b="1" i="1" kern="0" dirty="0">
                <a:solidFill>
                  <a:sysClr val="windowText" lastClr="000000"/>
                </a:solidFill>
                <a:latin typeface="Arial" panose="020B0604020202020204" pitchFamily="34" charset="0"/>
                <a:cs typeface="Arial" panose="020B0604020202020204" pitchFamily="34" charset="0"/>
              </a:rPr>
              <a:t>rime </a:t>
            </a:r>
            <a:r>
              <a:rPr lang="en-US" sz="1200" b="1" i="1" kern="0" dirty="0">
                <a:solidFill>
                  <a:srgbClr val="0000FF"/>
                </a:solidFill>
                <a:latin typeface="Arial" panose="020B0604020202020204" pitchFamily="34" charset="0"/>
                <a:cs typeface="Arial" panose="020B0604020202020204" pitchFamily="34" charset="0"/>
              </a:rPr>
              <a:t>M</a:t>
            </a:r>
            <a:r>
              <a:rPr lang="en-US" sz="1200" b="1" i="1" kern="0" dirty="0">
                <a:solidFill>
                  <a:sysClr val="windowText" lastClr="000000"/>
                </a:solidFill>
                <a:latin typeface="Arial" panose="020B0604020202020204" pitchFamily="34" charset="0"/>
                <a:cs typeface="Arial" panose="020B0604020202020204" pitchFamily="34" charset="0"/>
              </a:rPr>
              <a:t>over - Towards Excellence</a:t>
            </a:r>
          </a:p>
        </p:txBody>
      </p:sp>
      <p:sp>
        <p:nvSpPr>
          <p:cNvPr id="9" name="TextBox 8"/>
          <p:cNvSpPr txBox="1"/>
          <p:nvPr userDrawn="1"/>
        </p:nvSpPr>
        <p:spPr>
          <a:xfrm>
            <a:off x="0" y="6527090"/>
            <a:ext cx="3289300" cy="369326"/>
          </a:xfrm>
          <a:prstGeom prst="rect">
            <a:avLst/>
          </a:prstGeom>
          <a:noFill/>
        </p:spPr>
        <p:txBody>
          <a:bodyPr wrap="square" lIns="91434" tIns="45717" rIns="91434" bIns="45717">
            <a:spAutoFit/>
          </a:bodyPr>
          <a:lstStyle/>
          <a:p>
            <a:pPr fontAlgn="auto">
              <a:spcBef>
                <a:spcPts val="0"/>
              </a:spcBef>
              <a:spcAft>
                <a:spcPts val="0"/>
              </a:spcAft>
              <a:defRPr/>
            </a:pPr>
            <a:r>
              <a:rPr lang="en-US" sz="1800" b="1" i="0" kern="1200" dirty="0" smtClean="0">
                <a:solidFill>
                  <a:srgbClr val="0000FF"/>
                </a:solidFill>
                <a:effectLst/>
                <a:latin typeface="+mn-lt"/>
                <a:ea typeface="+mn-ea"/>
                <a:cs typeface="+mn-cs"/>
              </a:rPr>
              <a:t>1136 - ETL Suspension </a:t>
            </a:r>
            <a:r>
              <a:rPr lang="en-US" sz="1800" b="1" i="0" kern="1200" dirty="0" err="1" smtClean="0">
                <a:solidFill>
                  <a:srgbClr val="0000FF"/>
                </a:solidFill>
                <a:effectLst/>
                <a:latin typeface="+mn-lt"/>
                <a:ea typeface="+mn-ea"/>
                <a:cs typeface="+mn-cs"/>
              </a:rPr>
              <a:t>Sanand</a:t>
            </a:r>
            <a:endParaRPr lang="en-US" sz="1400" b="1" kern="0" dirty="0">
              <a:solidFill>
                <a:srgbClr val="0000FF"/>
              </a:solidFill>
              <a:latin typeface="Arial" panose="020B0604020202020204" pitchFamily="34" charset="0"/>
              <a:cs typeface="Arial" panose="020B0604020202020204" pitchFamily="34" charset="0"/>
            </a:endParaRPr>
          </a:p>
        </p:txBody>
      </p:sp>
      <p:sp>
        <p:nvSpPr>
          <p:cNvPr id="10" name="TextBox 11"/>
          <p:cNvSpPr txBox="1">
            <a:spLocks noChangeArrowheads="1"/>
          </p:cNvSpPr>
          <p:nvPr userDrawn="1"/>
        </p:nvSpPr>
        <p:spPr bwMode="auto">
          <a:xfrm>
            <a:off x="11642733" y="6515635"/>
            <a:ext cx="549275" cy="276999"/>
          </a:xfrm>
          <a:prstGeom prst="rect">
            <a:avLst/>
          </a:prstGeom>
          <a:noFill/>
          <a:ln w="9525">
            <a:noFill/>
            <a:miter lim="800000"/>
            <a:headEnd/>
            <a:tailEnd/>
          </a:ln>
        </p:spPr>
        <p:txBody>
          <a:bodyPr lIns="91434" tIns="45717" rIns="91434" bIns="45717">
            <a:spAutoFit/>
          </a:bodyPr>
          <a:lstStyle/>
          <a:p>
            <a:pPr algn="ctr"/>
            <a:fld id="{DB82989F-7ADD-44E0-80E7-2076C06C2510}" type="slidenum">
              <a:rPr lang="en-US" sz="1200" b="1">
                <a:solidFill>
                  <a:srgbClr val="0000FF"/>
                </a:solidFill>
                <a:latin typeface="Arial" panose="020B0604020202020204" pitchFamily="34" charset="0"/>
                <a:cs typeface="Arial" panose="020B0604020202020204" pitchFamily="34" charset="0"/>
              </a:rPr>
              <a:pPr algn="ctr"/>
              <a:t>‹#›</a:t>
            </a:fld>
            <a:endParaRPr lang="en-US" sz="1200" b="1" dirty="0">
              <a:solidFill>
                <a:srgbClr val="0000FF"/>
              </a:solidFill>
              <a:latin typeface="Arial" panose="020B0604020202020204" pitchFamily="34" charset="0"/>
              <a:cs typeface="Arial" panose="020B0604020202020204" pitchFamily="34" charset="0"/>
            </a:endParaRPr>
          </a:p>
        </p:txBody>
      </p:sp>
      <p:cxnSp>
        <p:nvCxnSpPr>
          <p:cNvPr id="14" name="Straight Connector 13"/>
          <p:cNvCxnSpPr/>
          <p:nvPr userDrawn="1"/>
        </p:nvCxnSpPr>
        <p:spPr>
          <a:xfrm>
            <a:off x="13620" y="550944"/>
            <a:ext cx="12168000" cy="0"/>
          </a:xfrm>
          <a:prstGeom prst="line">
            <a:avLst/>
          </a:prstGeom>
          <a:ln w="19050" cmpd="thickThin">
            <a:solidFill>
              <a:schemeClr val="tx1"/>
            </a:solidFill>
          </a:ln>
        </p:spPr>
        <p:style>
          <a:lnRef idx="1">
            <a:schemeClr val="accent1"/>
          </a:lnRef>
          <a:fillRef idx="0">
            <a:schemeClr val="accent1"/>
          </a:fillRef>
          <a:effectRef idx="0">
            <a:schemeClr val="accent1"/>
          </a:effectRef>
          <a:fontRef idx="minor">
            <a:schemeClr val="tx1"/>
          </a:fontRef>
        </p:style>
      </p:cxnSp>
      <p:pic>
        <p:nvPicPr>
          <p:cNvPr id="13" name="Picture 12" descr="endurance-logo"/>
          <p:cNvPicPr preferRelativeResize="0">
            <a:picLocks noChangeArrowheads="1"/>
          </p:cNvPicPr>
          <p:nvPr userDrawn="1"/>
        </p:nvPicPr>
        <p:blipFill>
          <a:blip r:embed="rId8" cstate="email">
            <a:extLst>
              <a:ext uri="{28A0092B-C50C-407E-A947-70E740481C1C}">
                <a14:useLocalDpi xmlns:a14="http://schemas.microsoft.com/office/drawing/2010/main" val="0"/>
              </a:ext>
            </a:extLst>
          </a:blip>
          <a:srcRect/>
          <a:stretch>
            <a:fillRect/>
          </a:stretch>
        </p:blipFill>
        <p:spPr bwMode="auto">
          <a:xfrm>
            <a:off x="34303" y="28212"/>
            <a:ext cx="1645920" cy="492488"/>
          </a:xfrm>
          <a:prstGeom prst="rect">
            <a:avLst/>
          </a:prstGeom>
          <a:noFill/>
          <a:ln w="9525">
            <a:noFill/>
            <a:miter lim="800000"/>
            <a:headEnd/>
            <a:tailEnd/>
          </a:ln>
        </p:spPr>
      </p:pic>
    </p:spTree>
    <p:extLst>
      <p:ext uri="{BB962C8B-B14F-4D97-AF65-F5344CB8AC3E}">
        <p14:creationId xmlns:p14="http://schemas.microsoft.com/office/powerpoint/2010/main" val="254997162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50" r:id="rId3"/>
    <p:sldLayoutId id="2147483651" r:id="rId4"/>
    <p:sldLayoutId id="2147483664" r:id="rId5"/>
    <p:sldLayoutId id="2147483666" r:id="rId6"/>
  </p:sldLayoutIdLst>
  <p:txStyles>
    <p:titleStyle>
      <a:lvl1pPr algn="l" defTabSz="914344"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86" indent="-228586" algn="l" defTabSz="914344"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58" indent="-228586" algn="l" defTabSz="914344"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28" indent="-228586" algn="l" defTabSz="914344"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099" indent="-228586" algn="l" defTabSz="91434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271" indent="-228586" algn="l" defTabSz="91434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443" indent="-228586" algn="l" defTabSz="91434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14" indent="-228586" algn="l" defTabSz="91434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85" indent="-228586" algn="l" defTabSz="91434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57" indent="-228586" algn="l" defTabSz="91434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44" rtl="0" eaLnBrk="1" latinLnBrk="0" hangingPunct="1">
        <a:defRPr sz="1800" kern="1200">
          <a:solidFill>
            <a:schemeClr val="tx1"/>
          </a:solidFill>
          <a:latin typeface="+mn-lt"/>
          <a:ea typeface="+mn-ea"/>
          <a:cs typeface="+mn-cs"/>
        </a:defRPr>
      </a:lvl1pPr>
      <a:lvl2pPr marL="457171" algn="l" defTabSz="914344" rtl="0" eaLnBrk="1" latinLnBrk="0" hangingPunct="1">
        <a:defRPr sz="1800" kern="1200">
          <a:solidFill>
            <a:schemeClr val="tx1"/>
          </a:solidFill>
          <a:latin typeface="+mn-lt"/>
          <a:ea typeface="+mn-ea"/>
          <a:cs typeface="+mn-cs"/>
        </a:defRPr>
      </a:lvl2pPr>
      <a:lvl3pPr marL="914344" algn="l" defTabSz="914344" rtl="0" eaLnBrk="1" latinLnBrk="0" hangingPunct="1">
        <a:defRPr sz="1800" kern="1200">
          <a:solidFill>
            <a:schemeClr val="tx1"/>
          </a:solidFill>
          <a:latin typeface="+mn-lt"/>
          <a:ea typeface="+mn-ea"/>
          <a:cs typeface="+mn-cs"/>
        </a:defRPr>
      </a:lvl3pPr>
      <a:lvl4pPr marL="1371514" algn="l" defTabSz="914344" rtl="0" eaLnBrk="1" latinLnBrk="0" hangingPunct="1">
        <a:defRPr sz="1800" kern="1200">
          <a:solidFill>
            <a:schemeClr val="tx1"/>
          </a:solidFill>
          <a:latin typeface="+mn-lt"/>
          <a:ea typeface="+mn-ea"/>
          <a:cs typeface="+mn-cs"/>
        </a:defRPr>
      </a:lvl4pPr>
      <a:lvl5pPr marL="1828685" algn="l" defTabSz="914344" rtl="0" eaLnBrk="1" latinLnBrk="0" hangingPunct="1">
        <a:defRPr sz="1800" kern="1200">
          <a:solidFill>
            <a:schemeClr val="tx1"/>
          </a:solidFill>
          <a:latin typeface="+mn-lt"/>
          <a:ea typeface="+mn-ea"/>
          <a:cs typeface="+mn-cs"/>
        </a:defRPr>
      </a:lvl5pPr>
      <a:lvl6pPr marL="2285856" algn="l" defTabSz="914344" rtl="0" eaLnBrk="1" latinLnBrk="0" hangingPunct="1">
        <a:defRPr sz="1800" kern="1200">
          <a:solidFill>
            <a:schemeClr val="tx1"/>
          </a:solidFill>
          <a:latin typeface="+mn-lt"/>
          <a:ea typeface="+mn-ea"/>
          <a:cs typeface="+mn-cs"/>
        </a:defRPr>
      </a:lvl6pPr>
      <a:lvl7pPr marL="2743028" algn="l" defTabSz="914344" rtl="0" eaLnBrk="1" latinLnBrk="0" hangingPunct="1">
        <a:defRPr sz="1800" kern="1200">
          <a:solidFill>
            <a:schemeClr val="tx1"/>
          </a:solidFill>
          <a:latin typeface="+mn-lt"/>
          <a:ea typeface="+mn-ea"/>
          <a:cs typeface="+mn-cs"/>
        </a:defRPr>
      </a:lvl7pPr>
      <a:lvl8pPr marL="3200200" algn="l" defTabSz="914344" rtl="0" eaLnBrk="1" latinLnBrk="0" hangingPunct="1">
        <a:defRPr sz="1800" kern="1200">
          <a:solidFill>
            <a:schemeClr val="tx1"/>
          </a:solidFill>
          <a:latin typeface="+mn-lt"/>
          <a:ea typeface="+mn-ea"/>
          <a:cs typeface="+mn-cs"/>
        </a:defRPr>
      </a:lvl8pPr>
      <a:lvl9pPr marL="3657370" algn="l" defTabSz="91434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AutoShape 4" descr="Image result for quality"/>
          <p:cNvSpPr>
            <a:spLocks noChangeAspect="1" noChangeArrowheads="1"/>
          </p:cNvSpPr>
          <p:nvPr/>
        </p:nvSpPr>
        <p:spPr bwMode="auto">
          <a:xfrm>
            <a:off x="1679577" y="-144461"/>
            <a:ext cx="440267"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34" tIns="45717" rIns="91434" bIns="45717" numCol="1" anchor="t" anchorCtr="0" compatLnSpc="1">
            <a:prstTxWarp prst="textNoShape">
              <a:avLst/>
            </a:prstTxWarp>
          </a:bodyPr>
          <a:lstStyle/>
          <a:p>
            <a:endParaRPr lang="en-US" dirty="0"/>
          </a:p>
        </p:txBody>
      </p:sp>
      <p:sp>
        <p:nvSpPr>
          <p:cNvPr id="25" name="AutoShape 6" descr="Image result for quality"/>
          <p:cNvSpPr>
            <a:spLocks noChangeAspect="1" noChangeArrowheads="1"/>
          </p:cNvSpPr>
          <p:nvPr/>
        </p:nvSpPr>
        <p:spPr bwMode="auto">
          <a:xfrm>
            <a:off x="1831974" y="7946"/>
            <a:ext cx="440267"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34" tIns="45717" rIns="91434" bIns="45717" numCol="1" anchor="t" anchorCtr="0" compatLnSpc="1">
            <a:prstTxWarp prst="textNoShape">
              <a:avLst/>
            </a:prstTxWarp>
          </a:bodyPr>
          <a:lstStyle/>
          <a:p>
            <a:endParaRPr lang="en-US" dirty="0"/>
          </a:p>
        </p:txBody>
      </p:sp>
      <p:sp>
        <p:nvSpPr>
          <p:cNvPr id="26" name="AutoShape 8" descr="Image result for quality"/>
          <p:cNvSpPr>
            <a:spLocks noChangeAspect="1" noChangeArrowheads="1"/>
          </p:cNvSpPr>
          <p:nvPr/>
        </p:nvSpPr>
        <p:spPr bwMode="auto">
          <a:xfrm>
            <a:off x="1984377" y="160346"/>
            <a:ext cx="440267"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34" tIns="45717" rIns="91434" bIns="45717" numCol="1" anchor="t" anchorCtr="0" compatLnSpc="1">
            <a:prstTxWarp prst="textNoShape">
              <a:avLst/>
            </a:prstTxWarp>
          </a:bodyPr>
          <a:lstStyle/>
          <a:p>
            <a:endParaRPr lang="en-US" dirty="0"/>
          </a:p>
        </p:txBody>
      </p:sp>
      <p:sp>
        <p:nvSpPr>
          <p:cNvPr id="29" name="Rectangle 28"/>
          <p:cNvSpPr/>
          <p:nvPr/>
        </p:nvSpPr>
        <p:spPr>
          <a:xfrm>
            <a:off x="104055" y="1275014"/>
            <a:ext cx="5943600" cy="4491935"/>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91434" tIns="45717" rIns="91434" bIns="45717" anchor="ctr"/>
          <a:lstStyle/>
          <a:p>
            <a:pPr fontAlgn="ctr"/>
            <a:endParaRPr lang="en-US" sz="1400" b="1" dirty="0">
              <a:solidFill>
                <a:srgbClr val="000000"/>
              </a:solidFill>
              <a:latin typeface="Verdana"/>
            </a:endParaRPr>
          </a:p>
        </p:txBody>
      </p:sp>
      <p:sp>
        <p:nvSpPr>
          <p:cNvPr id="30" name="Rectangle 29"/>
          <p:cNvSpPr/>
          <p:nvPr/>
        </p:nvSpPr>
        <p:spPr>
          <a:xfrm>
            <a:off x="6248400" y="1275014"/>
            <a:ext cx="5943600" cy="4491935"/>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91434" tIns="45717" rIns="91434" bIns="45717" anchor="ctr"/>
          <a:lstStyle/>
          <a:p>
            <a:pPr algn="ctr">
              <a:defRPr/>
            </a:pPr>
            <a:endParaRPr lang="en-US" sz="2800" dirty="0">
              <a:ln>
                <a:solidFill>
                  <a:srgbClr val="FF0000"/>
                </a:solidFill>
              </a:ln>
            </a:endParaRPr>
          </a:p>
        </p:txBody>
      </p:sp>
      <p:sp>
        <p:nvSpPr>
          <p:cNvPr id="4" name="TextBox 3"/>
          <p:cNvSpPr txBox="1"/>
          <p:nvPr/>
        </p:nvSpPr>
        <p:spPr>
          <a:xfrm>
            <a:off x="4868216" y="120215"/>
            <a:ext cx="4236599" cy="461659"/>
          </a:xfrm>
          <a:prstGeom prst="rect">
            <a:avLst/>
          </a:prstGeom>
          <a:noFill/>
        </p:spPr>
        <p:txBody>
          <a:bodyPr wrap="square" lIns="91434" tIns="45717" rIns="91434" bIns="45717" rtlCol="0">
            <a:spAutoFit/>
          </a:bodyPr>
          <a:lstStyle/>
          <a:p>
            <a:r>
              <a:rPr lang="en-IN" sz="2400" dirty="0">
                <a:solidFill>
                  <a:srgbClr val="0000CC"/>
                </a:solidFill>
                <a:latin typeface="Trebuchet MS" panose="020B0603020202020204" pitchFamily="34" charset="0"/>
              </a:rPr>
              <a:t>Improvement in Cause side</a:t>
            </a:r>
          </a:p>
        </p:txBody>
      </p:sp>
      <p:sp>
        <p:nvSpPr>
          <p:cNvPr id="13" name="TextBox 12"/>
          <p:cNvSpPr txBox="1"/>
          <p:nvPr/>
        </p:nvSpPr>
        <p:spPr>
          <a:xfrm>
            <a:off x="2391265" y="973961"/>
            <a:ext cx="1369179" cy="276993"/>
          </a:xfrm>
          <a:prstGeom prst="rect">
            <a:avLst/>
          </a:prstGeom>
          <a:solidFill>
            <a:srgbClr val="FF0000"/>
          </a:solidFill>
          <a:ln>
            <a:solidFill>
              <a:schemeClr val="tx1"/>
            </a:solidFill>
            <a:prstDash val="solid"/>
          </a:ln>
        </p:spPr>
        <p:txBody>
          <a:bodyPr wrap="square" lIns="91434" tIns="45717" rIns="91434" bIns="45717" rtlCol="0">
            <a:spAutoFit/>
          </a:bodyPr>
          <a:lstStyle>
            <a:defPPr>
              <a:defRPr lang="en-US"/>
            </a:defPPr>
            <a:lvl1pPr algn="ctr">
              <a:defRPr sz="1200" b="1">
                <a:latin typeface="Arial Narrow" panose="020B0606020202030204" pitchFamily="34" charset="0"/>
              </a:defRPr>
            </a:lvl1pPr>
          </a:lstStyle>
          <a:p>
            <a:r>
              <a:rPr lang="en-US" dirty="0" smtClean="0">
                <a:solidFill>
                  <a:schemeClr val="bg1"/>
                </a:solidFill>
              </a:rPr>
              <a:t>NOT OK DRILL</a:t>
            </a:r>
            <a:endParaRPr lang="en-US" dirty="0">
              <a:solidFill>
                <a:schemeClr val="bg1"/>
              </a:solidFill>
            </a:endParaRPr>
          </a:p>
        </p:txBody>
      </p:sp>
      <p:sp>
        <p:nvSpPr>
          <p:cNvPr id="14" name="TextBox 13"/>
          <p:cNvSpPr txBox="1"/>
          <p:nvPr/>
        </p:nvSpPr>
        <p:spPr>
          <a:xfrm>
            <a:off x="8652081" y="982829"/>
            <a:ext cx="1164651" cy="276993"/>
          </a:xfrm>
          <a:prstGeom prst="rect">
            <a:avLst/>
          </a:prstGeom>
          <a:solidFill>
            <a:schemeClr val="accent6"/>
          </a:solidFill>
          <a:ln>
            <a:solidFill>
              <a:schemeClr val="tx1"/>
            </a:solidFill>
            <a:prstDash val="solid"/>
          </a:ln>
        </p:spPr>
        <p:txBody>
          <a:bodyPr wrap="square" lIns="91434" tIns="45717" rIns="91434" bIns="45717" rtlCol="0">
            <a:spAutoFit/>
          </a:bodyPr>
          <a:lstStyle>
            <a:defPPr>
              <a:defRPr lang="en-US"/>
            </a:defPPr>
            <a:lvl1pPr algn="ctr">
              <a:defRPr sz="1200" b="1">
                <a:latin typeface="Arial Narrow" panose="020B0606020202030204" pitchFamily="34" charset="0"/>
              </a:defRPr>
            </a:lvl1pPr>
          </a:lstStyle>
          <a:p>
            <a:r>
              <a:rPr lang="en-US" dirty="0"/>
              <a:t>OK </a:t>
            </a:r>
            <a:r>
              <a:rPr lang="en-US" dirty="0" smtClean="0"/>
              <a:t>DRILL</a:t>
            </a:r>
            <a:endParaRPr lang="en-US" dirty="0"/>
          </a:p>
        </p:txBody>
      </p:sp>
      <p:pic>
        <p:nvPicPr>
          <p:cNvPr id="15" name="Picture 3"/>
          <p:cNvPicPr>
            <a:picLocks noChangeAspect="1" noChangeArrowheads="1"/>
          </p:cNvPicPr>
          <p:nvPr/>
        </p:nvPicPr>
        <p:blipFill>
          <a:blip r:embed="rId3"/>
          <a:srcRect t="14901" r="34718" b="24446"/>
          <a:stretch>
            <a:fillRect/>
          </a:stretch>
        </p:blipFill>
        <p:spPr bwMode="auto">
          <a:xfrm rot="16200000">
            <a:off x="8485577" y="971056"/>
            <a:ext cx="2146995" cy="431829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1" name="Rectangle 20"/>
          <p:cNvSpPr/>
          <p:nvPr/>
        </p:nvSpPr>
        <p:spPr>
          <a:xfrm>
            <a:off x="7399926" y="2020454"/>
            <a:ext cx="4318297" cy="2196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91434" tIns="45717" rIns="91434" bIns="45717" rtlCol="0" anchor="ctr"/>
          <a:lstStyle/>
          <a:p>
            <a:pPr algn="ctr"/>
            <a:endParaRPr lang="en-US" dirty="0"/>
          </a:p>
        </p:txBody>
      </p:sp>
      <p:sp>
        <p:nvSpPr>
          <p:cNvPr id="28" name="Oval 27"/>
          <p:cNvSpPr/>
          <p:nvPr/>
        </p:nvSpPr>
        <p:spPr>
          <a:xfrm>
            <a:off x="9375815" y="2301339"/>
            <a:ext cx="584791" cy="1244009"/>
          </a:xfrm>
          <a:prstGeom prst="ellipse">
            <a:avLst/>
          </a:prstGeom>
          <a:noFill/>
          <a:ln w="317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91434" tIns="45717" rIns="91434" bIns="45717" rtlCol="0" anchor="ctr"/>
          <a:lstStyle/>
          <a:p>
            <a:pPr algn="ctr"/>
            <a:endParaRPr lang="en-US"/>
          </a:p>
        </p:txBody>
      </p:sp>
      <p:cxnSp>
        <p:nvCxnSpPr>
          <p:cNvPr id="31" name="Straight Arrow Connector 30"/>
          <p:cNvCxnSpPr/>
          <p:nvPr/>
        </p:nvCxnSpPr>
        <p:spPr>
          <a:xfrm>
            <a:off x="8290755" y="2300115"/>
            <a:ext cx="1005840" cy="712382"/>
          </a:xfrm>
          <a:prstGeom prst="straightConnector1">
            <a:avLst/>
          </a:prstGeom>
          <a:ln w="34925">
            <a:solidFill>
              <a:schemeClr val="accent6"/>
            </a:solidFill>
            <a:tailEnd type="arrow"/>
          </a:ln>
        </p:spPr>
        <p:style>
          <a:lnRef idx="1">
            <a:schemeClr val="accent1"/>
          </a:lnRef>
          <a:fillRef idx="0">
            <a:schemeClr val="accent1"/>
          </a:fillRef>
          <a:effectRef idx="0">
            <a:schemeClr val="accent1"/>
          </a:effectRef>
          <a:fontRef idx="minor">
            <a:schemeClr val="tx1"/>
          </a:fontRef>
        </p:style>
      </p:cxnSp>
      <p:sp>
        <p:nvSpPr>
          <p:cNvPr id="34" name="Rounded Rectangular Callout 33"/>
          <p:cNvSpPr/>
          <p:nvPr/>
        </p:nvSpPr>
        <p:spPr>
          <a:xfrm>
            <a:off x="9553781" y="4286256"/>
            <a:ext cx="2573359" cy="869949"/>
          </a:xfrm>
          <a:prstGeom prst="wedgeRoundRectCallout">
            <a:avLst>
              <a:gd name="adj1" fmla="val -94367"/>
              <a:gd name="adj2" fmla="val -17028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lIns="91434" tIns="45717" rIns="91434" bIns="45717" rtlCol="0" anchor="ctr"/>
          <a:lstStyle/>
          <a:p>
            <a:pPr lvl="0" algn="ctr"/>
            <a:r>
              <a:rPr lang="en-US" sz="1100" dirty="0">
                <a:solidFill>
                  <a:schemeClr val="bg1"/>
                </a:solidFill>
              </a:rPr>
              <a:t>TIN (Titanium Nitride )Coated drill are being used for drill machining ,SPC done for coated and non coated  drill after process validation  TIN coated drill defined and added in the control plan.</a:t>
            </a:r>
            <a:endParaRPr lang="en-US" sz="1100" b="1" dirty="0">
              <a:solidFill>
                <a:schemeClr val="bg1"/>
              </a:solidFill>
            </a:endParaRPr>
          </a:p>
        </p:txBody>
      </p:sp>
      <p:sp>
        <p:nvSpPr>
          <p:cNvPr id="3" name="TextBox 2"/>
          <p:cNvSpPr txBox="1"/>
          <p:nvPr/>
        </p:nvSpPr>
        <p:spPr>
          <a:xfrm>
            <a:off x="304803" y="5842004"/>
            <a:ext cx="11720735" cy="646325"/>
          </a:xfrm>
          <a:prstGeom prst="rect">
            <a:avLst/>
          </a:prstGeom>
          <a:noFill/>
        </p:spPr>
        <p:txBody>
          <a:bodyPr wrap="square" lIns="91434" tIns="45717" rIns="91434" bIns="45717" rtlCol="0">
            <a:spAutoFit/>
          </a:bodyPr>
          <a:lstStyle/>
          <a:p>
            <a:pPr lvl="0"/>
            <a:r>
              <a:rPr lang="en-US" b="1" dirty="0" smtClean="0"/>
              <a:t>Benefits</a:t>
            </a:r>
            <a:r>
              <a:rPr lang="en-US" dirty="0" smtClean="0"/>
              <a:t>: </a:t>
            </a:r>
            <a:r>
              <a:rPr lang="en-US" dirty="0" err="1"/>
              <a:t>TiN</a:t>
            </a:r>
            <a:r>
              <a:rPr lang="en-US" dirty="0"/>
              <a:t> is a hard ceramic coating that is often used on steel drill bits and other machine tooling, and it provides several benefits, mainly longer edge retention and reduced friction Tin-coated drill bits should last longer than uncoated </a:t>
            </a:r>
            <a:r>
              <a:rPr lang="en-US" dirty="0" smtClean="0"/>
              <a:t>bits</a:t>
            </a:r>
            <a:endParaRPr lang="en-US" dirty="0">
              <a:solidFill>
                <a:srgbClr val="000000"/>
              </a:solidFill>
            </a:endParaRPr>
          </a:p>
        </p:txBody>
      </p:sp>
    </p:spTree>
    <p:extLst>
      <p:ext uri="{BB962C8B-B14F-4D97-AF65-F5344CB8AC3E}">
        <p14:creationId xmlns:p14="http://schemas.microsoft.com/office/powerpoint/2010/main" val="4242265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AutoShape 4" descr="Image result for quality"/>
          <p:cNvSpPr>
            <a:spLocks noChangeAspect="1" noChangeArrowheads="1"/>
          </p:cNvSpPr>
          <p:nvPr/>
        </p:nvSpPr>
        <p:spPr bwMode="auto">
          <a:xfrm>
            <a:off x="1679577" y="-144461"/>
            <a:ext cx="440267"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34" tIns="45717" rIns="91434" bIns="45717" numCol="1" anchor="t" anchorCtr="0" compatLnSpc="1">
            <a:prstTxWarp prst="textNoShape">
              <a:avLst/>
            </a:prstTxWarp>
          </a:bodyPr>
          <a:lstStyle/>
          <a:p>
            <a:endParaRPr lang="en-US" dirty="0"/>
          </a:p>
        </p:txBody>
      </p:sp>
      <p:sp>
        <p:nvSpPr>
          <p:cNvPr id="25" name="AutoShape 6" descr="Image result for quality"/>
          <p:cNvSpPr>
            <a:spLocks noChangeAspect="1" noChangeArrowheads="1"/>
          </p:cNvSpPr>
          <p:nvPr/>
        </p:nvSpPr>
        <p:spPr bwMode="auto">
          <a:xfrm>
            <a:off x="1831974" y="7946"/>
            <a:ext cx="440267"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34" tIns="45717" rIns="91434" bIns="45717" numCol="1" anchor="t" anchorCtr="0" compatLnSpc="1">
            <a:prstTxWarp prst="textNoShape">
              <a:avLst/>
            </a:prstTxWarp>
          </a:bodyPr>
          <a:lstStyle/>
          <a:p>
            <a:endParaRPr lang="en-US" dirty="0"/>
          </a:p>
        </p:txBody>
      </p:sp>
      <p:sp>
        <p:nvSpPr>
          <p:cNvPr id="26" name="AutoShape 8" descr="Image result for quality"/>
          <p:cNvSpPr>
            <a:spLocks noChangeAspect="1" noChangeArrowheads="1"/>
          </p:cNvSpPr>
          <p:nvPr/>
        </p:nvSpPr>
        <p:spPr bwMode="auto">
          <a:xfrm>
            <a:off x="1984377" y="160346"/>
            <a:ext cx="440267"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34" tIns="45717" rIns="91434" bIns="45717" numCol="1" anchor="t" anchorCtr="0" compatLnSpc="1">
            <a:prstTxWarp prst="textNoShape">
              <a:avLst/>
            </a:prstTxWarp>
          </a:bodyPr>
          <a:lstStyle/>
          <a:p>
            <a:endParaRPr lang="en-US" dirty="0"/>
          </a:p>
        </p:txBody>
      </p:sp>
      <p:sp>
        <p:nvSpPr>
          <p:cNvPr id="29" name="Rectangle 28"/>
          <p:cNvSpPr/>
          <p:nvPr/>
        </p:nvSpPr>
        <p:spPr>
          <a:xfrm>
            <a:off x="104055" y="1275014"/>
            <a:ext cx="5943600" cy="4960686"/>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91434" tIns="45717" rIns="91434" bIns="45717" anchor="ctr"/>
          <a:lstStyle/>
          <a:p>
            <a:pPr fontAlgn="ctr"/>
            <a:endParaRPr lang="en-US" sz="1400" b="1" dirty="0">
              <a:solidFill>
                <a:srgbClr val="000000"/>
              </a:solidFill>
              <a:latin typeface="Verdana"/>
            </a:endParaRPr>
          </a:p>
        </p:txBody>
      </p:sp>
      <p:sp>
        <p:nvSpPr>
          <p:cNvPr id="30" name="Rectangle 29"/>
          <p:cNvSpPr/>
          <p:nvPr/>
        </p:nvSpPr>
        <p:spPr>
          <a:xfrm>
            <a:off x="6248400" y="1275014"/>
            <a:ext cx="5943600" cy="4960686"/>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91434" tIns="45717" rIns="91434" bIns="45717" anchor="ctr"/>
          <a:lstStyle/>
          <a:p>
            <a:pPr algn="ctr">
              <a:defRPr/>
            </a:pPr>
            <a:endParaRPr lang="en-US" sz="2800" dirty="0">
              <a:ln>
                <a:solidFill>
                  <a:srgbClr val="FF0000"/>
                </a:solidFill>
              </a:ln>
            </a:endParaRPr>
          </a:p>
        </p:txBody>
      </p:sp>
      <p:sp>
        <p:nvSpPr>
          <p:cNvPr id="4" name="TextBox 3"/>
          <p:cNvSpPr txBox="1"/>
          <p:nvPr/>
        </p:nvSpPr>
        <p:spPr>
          <a:xfrm>
            <a:off x="2493316" y="69415"/>
            <a:ext cx="5583884" cy="461659"/>
          </a:xfrm>
          <a:prstGeom prst="rect">
            <a:avLst/>
          </a:prstGeom>
          <a:noFill/>
        </p:spPr>
        <p:txBody>
          <a:bodyPr wrap="square" lIns="91434" tIns="45717" rIns="91434" bIns="45717" rtlCol="0">
            <a:spAutoFit/>
          </a:bodyPr>
          <a:lstStyle/>
          <a:p>
            <a:r>
              <a:rPr lang="en-IN" sz="2400" dirty="0">
                <a:solidFill>
                  <a:srgbClr val="0000CC"/>
                </a:solidFill>
                <a:latin typeface="Trebuchet MS" panose="020B0603020202020204" pitchFamily="34" charset="0"/>
              </a:rPr>
              <a:t>Improvement in Cause </a:t>
            </a:r>
            <a:r>
              <a:rPr lang="en-IN" sz="2400" dirty="0" smtClean="0">
                <a:solidFill>
                  <a:srgbClr val="0000CC"/>
                </a:solidFill>
                <a:latin typeface="Trebuchet MS" panose="020B0603020202020204" pitchFamily="34" charset="0"/>
              </a:rPr>
              <a:t>side (Tool Life)</a:t>
            </a:r>
            <a:endParaRPr lang="en-IN" sz="2400" dirty="0">
              <a:solidFill>
                <a:srgbClr val="0000CC"/>
              </a:solidFill>
              <a:latin typeface="Trebuchet MS" panose="020B0603020202020204" pitchFamily="34" charset="0"/>
            </a:endParaRPr>
          </a:p>
        </p:txBody>
      </p:sp>
      <p:sp>
        <p:nvSpPr>
          <p:cNvPr id="10" name="TextBox 9"/>
          <p:cNvSpPr txBox="1"/>
          <p:nvPr/>
        </p:nvSpPr>
        <p:spPr>
          <a:xfrm>
            <a:off x="8471153" y="973506"/>
            <a:ext cx="1369179" cy="276993"/>
          </a:xfrm>
          <a:prstGeom prst="rect">
            <a:avLst/>
          </a:prstGeom>
          <a:solidFill>
            <a:schemeClr val="accent6"/>
          </a:solidFill>
          <a:ln>
            <a:solidFill>
              <a:schemeClr val="tx1"/>
            </a:solidFill>
            <a:prstDash val="solid"/>
          </a:ln>
        </p:spPr>
        <p:txBody>
          <a:bodyPr wrap="square" lIns="91434" tIns="45717" rIns="91434" bIns="45717" rtlCol="0">
            <a:spAutoFit/>
          </a:bodyPr>
          <a:lstStyle>
            <a:defPPr>
              <a:defRPr lang="en-US"/>
            </a:defPPr>
            <a:lvl1pPr algn="ctr">
              <a:defRPr sz="1200" b="1">
                <a:latin typeface="Arial Narrow" panose="020B0606020202030204" pitchFamily="34" charset="0"/>
              </a:defRPr>
            </a:lvl1pPr>
          </a:lstStyle>
          <a:p>
            <a:r>
              <a:rPr lang="en-US" dirty="0"/>
              <a:t>After</a:t>
            </a:r>
          </a:p>
        </p:txBody>
      </p:sp>
      <p:sp>
        <p:nvSpPr>
          <p:cNvPr id="11" name="TextBox 10"/>
          <p:cNvSpPr txBox="1"/>
          <p:nvPr/>
        </p:nvSpPr>
        <p:spPr>
          <a:xfrm>
            <a:off x="2577109" y="978660"/>
            <a:ext cx="1164651" cy="276999"/>
          </a:xfrm>
          <a:prstGeom prst="rect">
            <a:avLst/>
          </a:prstGeom>
          <a:solidFill>
            <a:srgbClr val="FFFF00"/>
          </a:solidFill>
          <a:ln>
            <a:solidFill>
              <a:schemeClr val="tx1"/>
            </a:solidFill>
            <a:prstDash val="solid"/>
          </a:ln>
        </p:spPr>
        <p:txBody>
          <a:bodyPr wrap="square" lIns="91434" tIns="45717" rIns="91434" bIns="45717" rtlCol="0">
            <a:spAutoFit/>
          </a:bodyPr>
          <a:lstStyle/>
          <a:p>
            <a:pPr algn="ctr"/>
            <a:r>
              <a:rPr lang="en-US" sz="1200" b="1" dirty="0">
                <a:latin typeface="Arial Narrow" panose="020B0606020202030204" pitchFamily="34" charset="0"/>
              </a:rPr>
              <a:t>Before</a:t>
            </a:r>
          </a:p>
        </p:txBody>
      </p:sp>
      <p:pic>
        <p:nvPicPr>
          <p:cNvPr id="3080"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87306" y="1312863"/>
            <a:ext cx="5730875" cy="4892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Oval 12"/>
          <p:cNvSpPr/>
          <p:nvPr/>
        </p:nvSpPr>
        <p:spPr>
          <a:xfrm>
            <a:off x="6268510" y="2908300"/>
            <a:ext cx="1574800" cy="850900"/>
          </a:xfrm>
          <a:prstGeom prst="ellipse">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060958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13820</TotalTime>
  <Words>100</Words>
  <Application>Microsoft Office PowerPoint</Application>
  <PresentationFormat>Custom</PresentationFormat>
  <Paragraphs>10</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ADMINPC</cp:lastModifiedBy>
  <cp:revision>1039</cp:revision>
  <cp:lastPrinted>2023-04-24T13:17:13Z</cp:lastPrinted>
  <dcterms:created xsi:type="dcterms:W3CDTF">2018-06-27T12:52:45Z</dcterms:created>
  <dcterms:modified xsi:type="dcterms:W3CDTF">2023-08-02T08:50:22Z</dcterms:modified>
</cp:coreProperties>
</file>