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666" r:id="rId2"/>
    <p:sldId id="674" r:id="rId3"/>
  </p:sldIdLst>
  <p:sldSz cx="12192000" cy="6858000"/>
  <p:notesSz cx="6858000" cy="9945688"/>
  <p:defaultTextStyle>
    <a:defPPr>
      <a:defRPr lang="en-US"/>
    </a:defPPr>
    <a:lvl1pPr marL="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4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6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7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00CC66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162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02-08-2023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4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6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70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0"/>
            <a:ext cx="10363200" cy="1470025"/>
          </a:xfrm>
          <a:prstGeom prst="rect">
            <a:avLst/>
          </a:prstGeom>
        </p:spPr>
        <p:txBody>
          <a:bodyPr lIns="91434" tIns="45717" rIns="91434" bIns="4571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91434" tIns="45717" rIns="91434" bIns="4571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13"/>
            <a:ext cx="2844800" cy="212725"/>
          </a:xfrm>
          <a:prstGeom prst="rect">
            <a:avLst/>
          </a:prstGeom>
        </p:spPr>
        <p:txBody>
          <a:bodyPr lIns="91434" tIns="45717" rIns="91434" bIns="45717"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02-Aug-23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13"/>
            <a:ext cx="2844800" cy="212725"/>
          </a:xfrm>
          <a:prstGeom prst="rect">
            <a:avLst/>
          </a:prstGeom>
        </p:spPr>
        <p:txBody>
          <a:bodyPr lIns="91434" tIns="45717" rIns="91434" bIns="45717"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6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4" tIns="45717" rIns="91434" bIns="4571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lIns="91434" tIns="45717" rIns="91434" bIns="4571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34"/>
            <a:ext cx="4127500" cy="276999"/>
          </a:xfrm>
          <a:prstGeom prst="rect">
            <a:avLst/>
          </a:prstGeom>
          <a:noFill/>
        </p:spPr>
        <p:txBody>
          <a:bodyPr lIns="91434" tIns="45717" rIns="91434" bIns="4571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90"/>
            <a:ext cx="3289300" cy="369326"/>
          </a:xfrm>
          <a:prstGeom prst="rect">
            <a:avLst/>
          </a:prstGeom>
          <a:noFill/>
        </p:spPr>
        <p:txBody>
          <a:bodyPr wrap="square" lIns="91434" tIns="45717" rIns="91434" bIns="45717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0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1136 - ETL Suspension </a:t>
            </a:r>
            <a:r>
              <a:rPr lang="en-US" sz="1800" b="1" i="0" kern="1200" dirty="0" err="1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Sanand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33" y="6515635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  <p:sldLayoutId id="2147483666" r:id="rId6"/>
  </p:sldLayoutIdLst>
  <p:txStyles>
    <p:titleStyle>
      <a:lvl1pPr algn="l" defTabSz="91434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6" indent="-228586" algn="l" defTabSz="91434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8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9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1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3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4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5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7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5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7" y="-144461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7" y="1603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14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14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6" y="120215"/>
            <a:ext cx="4236599" cy="461659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IN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Improvement in Cause side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91265" y="973961"/>
            <a:ext cx="1369179" cy="27699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NOT OK DRILL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2081" y="982829"/>
            <a:ext cx="1164651" cy="27699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OK </a:t>
            </a:r>
            <a:r>
              <a:rPr lang="en-US" dirty="0" smtClean="0"/>
              <a:t>DRILL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 t="15066" r="29314" b="30197"/>
          <a:stretch>
            <a:fillRect/>
          </a:stretch>
        </p:blipFill>
        <p:spPr bwMode="auto">
          <a:xfrm rot="16200000">
            <a:off x="2319754" y="1313635"/>
            <a:ext cx="2159695" cy="3620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Rectangle 18"/>
          <p:cNvSpPr/>
          <p:nvPr/>
        </p:nvSpPr>
        <p:spPr>
          <a:xfrm>
            <a:off x="1589373" y="2015489"/>
            <a:ext cx="3620451" cy="2188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362949" y="2412313"/>
            <a:ext cx="584791" cy="12440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247235" y="2343493"/>
            <a:ext cx="1005840" cy="71238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ular Callout 1"/>
          <p:cNvSpPr/>
          <p:nvPr/>
        </p:nvSpPr>
        <p:spPr>
          <a:xfrm>
            <a:off x="302695" y="4286251"/>
            <a:ext cx="2573359" cy="869948"/>
          </a:xfrm>
          <a:prstGeom prst="wedgeRoundRectCallout">
            <a:avLst>
              <a:gd name="adj1" fmla="val 67507"/>
              <a:gd name="adj2" fmla="val -1522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Tool worn out on 600/sharpening  earlier than defined frequency , non coated drill worn out sometimes at end of the tool  life near @500 Nos.</a:t>
            </a:r>
          </a:p>
        </p:txBody>
      </p:sp>
    </p:spTree>
    <p:extLst>
      <p:ext uri="{BB962C8B-B14F-4D97-AF65-F5344CB8AC3E}">
        <p14:creationId xmlns:p14="http://schemas.microsoft.com/office/powerpoint/2010/main" val="4242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7" y="-144461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7" y="1603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14"/>
            <a:ext cx="5943600" cy="49606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14"/>
            <a:ext cx="5943600" cy="49606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316" y="69415"/>
            <a:ext cx="5583884" cy="461659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IN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Improvement in Cause </a:t>
            </a:r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side (Tool Life)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1153" y="973506"/>
            <a:ext cx="1369179" cy="27699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77109" y="97866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" y="1302616"/>
            <a:ext cx="49831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257174" y="2590800"/>
            <a:ext cx="1574800" cy="8509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13820</TotalTime>
  <Words>48</Words>
  <Application>Microsoft Office PowerPoint</Application>
  <PresentationFormat>Custom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1039</cp:revision>
  <cp:lastPrinted>2023-04-24T13:17:13Z</cp:lastPrinted>
  <dcterms:created xsi:type="dcterms:W3CDTF">2018-06-27T12:52:45Z</dcterms:created>
  <dcterms:modified xsi:type="dcterms:W3CDTF">2023-08-02T08:49:46Z</dcterms:modified>
</cp:coreProperties>
</file>