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670" r:id="rId2"/>
    <p:sldId id="665" r:id="rId3"/>
  </p:sldIdLst>
  <p:sldSz cx="12192000" cy="6858000"/>
  <p:notesSz cx="6858000" cy="9945688"/>
  <p:defaultTextStyle>
    <a:defPPr>
      <a:defRPr lang="en-US"/>
    </a:defPPr>
    <a:lvl1pPr marL="0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4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56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28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70" algn="l" defTabSz="914344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13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33FF"/>
    <a:srgbClr val="00CC66"/>
    <a:srgbClr val="DDDDFF"/>
    <a:srgbClr val="58B1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34"/>
  </p:normalViewPr>
  <p:slideViewPr>
    <p:cSldViewPr snapToGrid="0" snapToObjects="1">
      <p:cViewPr>
        <p:scale>
          <a:sx n="97" d="100"/>
          <a:sy n="97" d="100"/>
        </p:scale>
        <p:origin x="-198" y="-36"/>
      </p:cViewPr>
      <p:guideLst>
        <p:guide orient="horz" pos="413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99012"/>
          </a:xfrm>
          <a:prstGeom prst="rect">
            <a:avLst/>
          </a:prstGeom>
        </p:spPr>
        <p:txBody>
          <a:bodyPr vert="horz" lIns="91870" tIns="45935" rIns="91870" bIns="45935" rtlCol="0"/>
          <a:lstStyle>
            <a:lvl1pPr algn="r">
              <a:defRPr sz="1200"/>
            </a:lvl1pPr>
          </a:lstStyle>
          <a:p>
            <a:fld id="{55337607-064E-4344-A7FB-B01B14816634}" type="datetimeFigureOut">
              <a:rPr lang="en-IN" smtClean="0"/>
              <a:pPr/>
              <a:t>02-08-2023</a:t>
            </a:fld>
            <a:endParaRPr lang="en-IN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46088" y="1244600"/>
            <a:ext cx="5965825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70" tIns="45935" rIns="91870" bIns="45935" rtlCol="0" anchor="ctr"/>
          <a:lstStyle/>
          <a:p>
            <a:endParaRPr lang="en-IN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786362"/>
            <a:ext cx="5486400" cy="3916115"/>
          </a:xfrm>
          <a:prstGeom prst="rect">
            <a:avLst/>
          </a:prstGeom>
        </p:spPr>
        <p:txBody>
          <a:bodyPr vert="horz" lIns="91870" tIns="45935" rIns="91870" bIns="45935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l">
              <a:defRPr sz="1200"/>
            </a:lvl1pPr>
          </a:lstStyle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9446679"/>
            <a:ext cx="2971800" cy="499011"/>
          </a:xfrm>
          <a:prstGeom prst="rect">
            <a:avLst/>
          </a:prstGeom>
        </p:spPr>
        <p:txBody>
          <a:bodyPr vert="horz" lIns="91870" tIns="45935" rIns="91870" bIns="45935" rtlCol="0" anchor="b"/>
          <a:lstStyle>
            <a:lvl1pPr algn="r">
              <a:defRPr sz="1200"/>
            </a:lvl1pPr>
          </a:lstStyle>
          <a:p>
            <a:fld id="{2A8B5482-222C-4852-BF54-DC27D88007AC}" type="slidenum">
              <a:rPr lang="en-IN" smtClean="0"/>
              <a:pPr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590421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1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4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14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85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56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28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00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70" algn="l" defTabSz="91434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4600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31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6088" y="1244600"/>
            <a:ext cx="5965825" cy="33559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DF6C1B-0D01-4D72-B5E9-14581978AFAA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Header Placeholder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473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11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09947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9672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38656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7858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3" y="2130440"/>
            <a:ext cx="10363200" cy="1470025"/>
          </a:xfrm>
          <a:prstGeom prst="rect">
            <a:avLst/>
          </a:prstGeom>
        </p:spPr>
        <p:txBody>
          <a:bodyPr lIns="91434" tIns="45717" rIns="91434" bIns="45717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91434" tIns="45717" rIns="91434" bIns="45717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220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440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660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880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110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5320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954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376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629413"/>
            <a:ext cx="2844800" cy="212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fld id="{5E43EBE4-9362-448B-A99A-4CDDFAA967B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02-Aug-23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629413"/>
            <a:ext cx="2844800" cy="212725"/>
          </a:xfrm>
          <a:prstGeom prst="rect">
            <a:avLst/>
          </a:prstGeom>
        </p:spPr>
        <p:txBody>
          <a:bodyPr lIns="91434" tIns="45717" rIns="91434" bIns="45717"/>
          <a:lstStyle>
            <a:lvl1pPr>
              <a:defRPr/>
            </a:lvl1pPr>
          </a:lstStyle>
          <a:p>
            <a:pPr>
              <a:defRPr/>
            </a:pPr>
            <a:fld id="{98468359-CF0A-4AE0-8D6E-D636389B6DF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Line 105"/>
          <p:cNvSpPr>
            <a:spLocks noChangeShapeType="1"/>
          </p:cNvSpPr>
          <p:nvPr userDrawn="1"/>
        </p:nvSpPr>
        <p:spPr bwMode="auto">
          <a:xfrm>
            <a:off x="1406776" y="685800"/>
            <a:ext cx="10785231" cy="0"/>
          </a:xfrm>
          <a:prstGeom prst="lin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91434" tIns="45717" rIns="91434" bIns="4571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233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 userDrawn="1"/>
        </p:nvSpPr>
        <p:spPr bwMode="auto">
          <a:xfrm>
            <a:off x="0" y="6524977"/>
            <a:ext cx="12192000" cy="0"/>
          </a:xfrm>
          <a:prstGeom prst="line">
            <a:avLst/>
          </a:prstGeom>
          <a:noFill/>
          <a:ln w="9525">
            <a:solidFill>
              <a:sysClr val="windowText" lastClr="000000"/>
            </a:solidFill>
            <a:round/>
            <a:headEnd/>
            <a:tailEnd/>
          </a:ln>
          <a:effectLst/>
        </p:spPr>
        <p:txBody>
          <a:bodyPr lIns="91434" tIns="45717" rIns="91434" bIns="45717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kern="0" dirty="0">
              <a:solidFill>
                <a:sysClr val="windowText" lastClr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 userDrawn="1"/>
        </p:nvSpPr>
        <p:spPr>
          <a:xfrm>
            <a:off x="4032251" y="6550734"/>
            <a:ext cx="4127500" cy="276999"/>
          </a:xfrm>
          <a:prstGeom prst="rect">
            <a:avLst/>
          </a:prstGeom>
          <a:noFill/>
        </p:spPr>
        <p:txBody>
          <a:bodyPr lIns="91434" tIns="45717" rIns="91434" bIns="45717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 </a:t>
            </a: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rime </a:t>
            </a:r>
            <a:r>
              <a:rPr lang="en-US" sz="1200" b="1" i="1" kern="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1200" b="1" i="1" kern="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- Towards Excellence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6527090"/>
            <a:ext cx="3289300" cy="369326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b="1" i="0" kern="1200" dirty="0" smtClean="0">
                <a:solidFill>
                  <a:srgbClr val="0000FF"/>
                </a:solidFill>
                <a:effectLst/>
                <a:latin typeface="+mn-lt"/>
                <a:ea typeface="+mn-ea"/>
                <a:cs typeface="+mn-cs"/>
              </a:rPr>
              <a:t>1136 - ETL Suspension </a:t>
            </a:r>
            <a:r>
              <a:rPr lang="en-US" sz="1800" b="1" i="0" kern="1200" dirty="0" err="1" smtClean="0">
                <a:solidFill>
                  <a:srgbClr val="0000FF"/>
                </a:solidFill>
                <a:effectLst/>
                <a:latin typeface="+mn-lt"/>
                <a:ea typeface="+mn-ea"/>
                <a:cs typeface="+mn-cs"/>
              </a:rPr>
              <a:t>Sanand</a:t>
            </a:r>
            <a:endParaRPr lang="en-US" sz="1400" b="1" kern="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11"/>
          <p:cNvSpPr txBox="1">
            <a:spLocks noChangeArrowheads="1"/>
          </p:cNvSpPr>
          <p:nvPr userDrawn="1"/>
        </p:nvSpPr>
        <p:spPr bwMode="auto">
          <a:xfrm>
            <a:off x="11642733" y="6515635"/>
            <a:ext cx="54927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4" tIns="45717" rIns="91434" bIns="45717">
            <a:spAutoFit/>
          </a:bodyPr>
          <a:lstStyle/>
          <a:p>
            <a:pPr algn="ctr"/>
            <a:fld id="{DB82989F-7ADD-44E0-80E7-2076C06C2510}" type="slidenum">
              <a:rPr lang="en-US" sz="12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ctr"/>
              <a:t>‹#›</a:t>
            </a:fld>
            <a:endParaRPr lang="en-US" sz="1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13620" y="550944"/>
            <a:ext cx="12168000" cy="0"/>
          </a:xfrm>
          <a:prstGeom prst="line">
            <a:avLst/>
          </a:prstGeom>
          <a:ln w="19050" cmpd="thickThin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 descr="endurance-logo"/>
          <p:cNvPicPr preferRelativeResize="0">
            <a:picLocks noChangeArrowheads="1"/>
          </p:cNvPicPr>
          <p:nvPr userDrawn="1"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3" y="28212"/>
            <a:ext cx="1645920" cy="4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49971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0" r:id="rId3"/>
    <p:sldLayoutId id="2147483651" r:id="rId4"/>
    <p:sldLayoutId id="2147483664" r:id="rId5"/>
    <p:sldLayoutId id="2147483666" r:id="rId6"/>
  </p:sldLayoutIdLst>
  <p:txStyles>
    <p:titleStyle>
      <a:lvl1pPr algn="l" defTabSz="91434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6" indent="-228586" algn="l" defTabSz="91434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8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28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99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71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43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14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85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57" indent="-228586" algn="l" defTabSz="91434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1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4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14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85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56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28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0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70" algn="l" defTabSz="91434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Image result for quality"/>
          <p:cNvSpPr>
            <a:spLocks noChangeAspect="1" noChangeArrowheads="1"/>
          </p:cNvSpPr>
          <p:nvPr/>
        </p:nvSpPr>
        <p:spPr bwMode="auto">
          <a:xfrm>
            <a:off x="1679577" y="-144461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6" descr="Image result for quality"/>
          <p:cNvSpPr>
            <a:spLocks noChangeAspect="1" noChangeArrowheads="1"/>
          </p:cNvSpPr>
          <p:nvPr/>
        </p:nvSpPr>
        <p:spPr bwMode="auto">
          <a:xfrm>
            <a:off x="1831974" y="7946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AutoShape 8" descr="Image result for quality"/>
          <p:cNvSpPr>
            <a:spLocks noChangeAspect="1" noChangeArrowheads="1"/>
          </p:cNvSpPr>
          <p:nvPr/>
        </p:nvSpPr>
        <p:spPr bwMode="auto">
          <a:xfrm>
            <a:off x="1984377" y="160346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055" y="1275014"/>
            <a:ext cx="5943600" cy="449193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ctr"/>
            <a:endParaRPr lang="en-US" sz="14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1275014"/>
            <a:ext cx="5943600" cy="44919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8216" y="120215"/>
            <a:ext cx="4236599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IN" sz="2400" dirty="0">
                <a:solidFill>
                  <a:srgbClr val="0000CC"/>
                </a:solidFill>
                <a:latin typeface="Trebuchet MS" panose="020B0603020202020204" pitchFamily="34" charset="0"/>
              </a:rPr>
              <a:t>Improvement in Inspection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471153" y="973506"/>
            <a:ext cx="1369179" cy="27699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prstDash val="solid"/>
          </a:ln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After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77109" y="978660"/>
            <a:ext cx="1164651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1200" b="1" dirty="0">
                <a:latin typeface="Arial Narrow" panose="020B0606020202030204" pitchFamily="34" charset="0"/>
              </a:rPr>
              <a:t>Before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2" t="2435" r="2261" b="3977"/>
          <a:stretch/>
        </p:blipFill>
        <p:spPr bwMode="auto">
          <a:xfrm>
            <a:off x="6282818" y="1308100"/>
            <a:ext cx="5909182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964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AutoShape 4" descr="Image result for quality"/>
          <p:cNvSpPr>
            <a:spLocks noChangeAspect="1" noChangeArrowheads="1"/>
          </p:cNvSpPr>
          <p:nvPr/>
        </p:nvSpPr>
        <p:spPr bwMode="auto">
          <a:xfrm>
            <a:off x="1679577" y="-144461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5" name="AutoShape 6" descr="Image result for quality"/>
          <p:cNvSpPr>
            <a:spLocks noChangeAspect="1" noChangeArrowheads="1"/>
          </p:cNvSpPr>
          <p:nvPr/>
        </p:nvSpPr>
        <p:spPr bwMode="auto">
          <a:xfrm>
            <a:off x="1831974" y="7946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6" name="AutoShape 8" descr="Image result for quality"/>
          <p:cNvSpPr>
            <a:spLocks noChangeAspect="1" noChangeArrowheads="1"/>
          </p:cNvSpPr>
          <p:nvPr/>
        </p:nvSpPr>
        <p:spPr bwMode="auto">
          <a:xfrm>
            <a:off x="1984377" y="160346"/>
            <a:ext cx="440267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4" tIns="45717" rIns="91434" bIns="45717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9" name="Rectangle 28"/>
          <p:cNvSpPr/>
          <p:nvPr/>
        </p:nvSpPr>
        <p:spPr>
          <a:xfrm>
            <a:off x="104055" y="1275014"/>
            <a:ext cx="5943600" cy="449193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fontAlgn="ctr"/>
            <a:endParaRPr lang="en-US" sz="1400" b="1" dirty="0">
              <a:solidFill>
                <a:srgbClr val="000000"/>
              </a:solidFill>
              <a:latin typeface="Verdana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6248400" y="1275014"/>
            <a:ext cx="5943600" cy="4491935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4" tIns="45717" rIns="91434" bIns="45717" anchor="ctr"/>
          <a:lstStyle/>
          <a:p>
            <a:pPr algn="ctr">
              <a:defRPr/>
            </a:pPr>
            <a:endParaRPr lang="en-US" sz="2800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68216" y="120215"/>
            <a:ext cx="4236599" cy="461659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r>
              <a:rPr lang="en-IN" sz="2400" dirty="0">
                <a:solidFill>
                  <a:srgbClr val="0000CC"/>
                </a:solidFill>
                <a:latin typeface="Trebuchet MS" panose="020B0603020202020204" pitchFamily="34" charset="0"/>
              </a:rPr>
              <a:t>Improvement in Inspection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471153" y="973506"/>
            <a:ext cx="1369179" cy="276993"/>
          </a:xfrm>
          <a:prstGeom prst="rect">
            <a:avLst/>
          </a:prstGeom>
          <a:solidFill>
            <a:schemeClr val="accent6"/>
          </a:solidFill>
          <a:ln>
            <a:solidFill>
              <a:schemeClr val="tx1"/>
            </a:solidFill>
            <a:prstDash val="solid"/>
          </a:ln>
        </p:spPr>
        <p:txBody>
          <a:bodyPr wrap="square" lIns="91434" tIns="45717" rIns="91434" bIns="45717" rtlCol="0">
            <a:spAutoFit/>
          </a:bodyPr>
          <a:lstStyle>
            <a:defPPr>
              <a:defRPr lang="en-US"/>
            </a:defPPr>
            <a:lvl1pPr algn="ctr">
              <a:defRPr sz="1200" b="1">
                <a:latin typeface="Arial Narrow" panose="020B0606020202030204" pitchFamily="34" charset="0"/>
              </a:defRPr>
            </a:lvl1pPr>
          </a:lstStyle>
          <a:p>
            <a:r>
              <a:rPr lang="en-US" dirty="0"/>
              <a:t>After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577109" y="978660"/>
            <a:ext cx="1164651" cy="276999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  <a:prstDash val="solid"/>
          </a:ln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1200" b="1" dirty="0">
                <a:latin typeface="Arial Narrow" panose="020B0606020202030204" pitchFamily="34" charset="0"/>
              </a:rPr>
              <a:t>Before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3" y="1388623"/>
            <a:ext cx="5783263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047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13819</TotalTime>
  <Words>12</Words>
  <Application>Microsoft Office PowerPoint</Application>
  <PresentationFormat>Custom</PresentationFormat>
  <Paragraphs>8</Paragraphs>
  <Slides>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ADMINPC</cp:lastModifiedBy>
  <cp:revision>1039</cp:revision>
  <cp:lastPrinted>2023-04-24T13:17:13Z</cp:lastPrinted>
  <dcterms:created xsi:type="dcterms:W3CDTF">2018-06-27T12:52:45Z</dcterms:created>
  <dcterms:modified xsi:type="dcterms:W3CDTF">2023-08-02T08:52:16Z</dcterms:modified>
</cp:coreProperties>
</file>