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670" r:id="rId2"/>
    <p:sldId id="665" r:id="rId3"/>
  </p:sldIdLst>
  <p:sldSz cx="12192000" cy="6858000"/>
  <p:notesSz cx="6858000" cy="9945688"/>
  <p:defaultTextStyle>
    <a:defPPr>
      <a:defRPr lang="en-US"/>
    </a:defPPr>
    <a:lvl1pPr marL="0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4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4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5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6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8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00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70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00CC66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34"/>
  </p:normalViewPr>
  <p:slideViewPr>
    <p:cSldViewPr snapToGrid="0" snapToObjects="1">
      <p:cViewPr>
        <p:scale>
          <a:sx n="97" d="100"/>
          <a:sy n="97" d="100"/>
        </p:scale>
        <p:origin x="-198" y="-36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02-08-2023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2"/>
            <a:ext cx="5486400" cy="3916115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4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4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5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6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8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00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70" algn="l" defTabSz="9143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46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3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46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0"/>
            <a:ext cx="10363200" cy="1470025"/>
          </a:xfrm>
          <a:prstGeom prst="rect">
            <a:avLst/>
          </a:prstGeom>
        </p:spPr>
        <p:txBody>
          <a:bodyPr lIns="91434" tIns="45717" rIns="91434" bIns="4571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91434" tIns="45717" rIns="91434" bIns="45717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13"/>
            <a:ext cx="2844800" cy="212725"/>
          </a:xfrm>
          <a:prstGeom prst="rect">
            <a:avLst/>
          </a:prstGeom>
        </p:spPr>
        <p:txBody>
          <a:bodyPr lIns="91434" tIns="45717" rIns="91434" bIns="45717"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02-Aug-23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13"/>
            <a:ext cx="2844800" cy="212725"/>
          </a:xfrm>
          <a:prstGeom prst="rect">
            <a:avLst/>
          </a:prstGeom>
        </p:spPr>
        <p:txBody>
          <a:bodyPr lIns="91434" tIns="45717" rIns="91434" bIns="45717"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6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4" tIns="45717" rIns="91434" bIns="4571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2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lIns="91434" tIns="45717" rIns="91434" bIns="4571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1" y="6550734"/>
            <a:ext cx="4127500" cy="276999"/>
          </a:xfrm>
          <a:prstGeom prst="rect">
            <a:avLst/>
          </a:prstGeom>
          <a:noFill/>
        </p:spPr>
        <p:txBody>
          <a:bodyPr lIns="91434" tIns="45717" rIns="91434" bIns="4571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90"/>
            <a:ext cx="3289300" cy="369326"/>
          </a:xfrm>
          <a:prstGeom prst="rect">
            <a:avLst/>
          </a:prstGeom>
          <a:noFill/>
        </p:spPr>
        <p:txBody>
          <a:bodyPr wrap="square" lIns="91434" tIns="45717" rIns="91434" bIns="45717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0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1136 - ETL Suspension </a:t>
            </a:r>
            <a:r>
              <a:rPr lang="en-US" sz="1800" b="1" i="0" kern="1200" dirty="0" err="1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Sanand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33" y="6515635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  <p:sldLayoutId id="2147483666" r:id="rId6"/>
  </p:sldLayoutIdLst>
  <p:txStyles>
    <p:titleStyle>
      <a:lvl1pPr algn="l" defTabSz="91434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6" indent="-228586" algn="l" defTabSz="91434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8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8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9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1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3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4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5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7" indent="-228586" algn="l" defTabSz="91434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5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6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8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7" y="-144461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46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7" y="160346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055" y="1275014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fontAlgn="ctr"/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1275014"/>
            <a:ext cx="5943600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8216" y="120215"/>
            <a:ext cx="4236599" cy="461659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en-IN" sz="2400" dirty="0">
                <a:solidFill>
                  <a:srgbClr val="0000CC"/>
                </a:solidFill>
                <a:latin typeface="Trebuchet MS" panose="020B0603020202020204" pitchFamily="34" charset="0"/>
              </a:rPr>
              <a:t>Improvement in Inspection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71153" y="973506"/>
            <a:ext cx="1369179" cy="27699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  <a:prstDash val="solid"/>
          </a:ln>
        </p:spPr>
        <p:txBody>
          <a:bodyPr wrap="square" lIns="91434" tIns="45717" rIns="91434" bIns="45717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77109" y="97866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08100"/>
            <a:ext cx="58674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7" y="-144461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46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7" y="160346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055" y="1275014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fontAlgn="ctr"/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1275014"/>
            <a:ext cx="5943600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8216" y="120215"/>
            <a:ext cx="4236599" cy="461659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en-IN" sz="2400" dirty="0">
                <a:solidFill>
                  <a:srgbClr val="0000CC"/>
                </a:solidFill>
                <a:latin typeface="Trebuchet MS" panose="020B0603020202020204" pitchFamily="34" charset="0"/>
              </a:rPr>
              <a:t>Improvement in Inspection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71153" y="973506"/>
            <a:ext cx="1369179" cy="27699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  <a:prstDash val="solid"/>
          </a:ln>
        </p:spPr>
        <p:txBody>
          <a:bodyPr wrap="square" lIns="91434" tIns="45717" rIns="91434" bIns="45717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77109" y="97866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46" y="1317186"/>
            <a:ext cx="5584825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4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13819</TotalTime>
  <Words>12</Words>
  <Application>Microsoft Office PowerPoint</Application>
  <PresentationFormat>Custom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1039</cp:revision>
  <cp:lastPrinted>2023-04-24T13:17:13Z</cp:lastPrinted>
  <dcterms:created xsi:type="dcterms:W3CDTF">2018-06-27T12:52:45Z</dcterms:created>
  <dcterms:modified xsi:type="dcterms:W3CDTF">2023-08-02T08:52:02Z</dcterms:modified>
</cp:coreProperties>
</file>