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670" r:id="rId2"/>
    <p:sldId id="665" r:id="rId3"/>
  </p:sldIdLst>
  <p:sldSz cx="12192000" cy="6858000"/>
  <p:notesSz cx="6858000" cy="9945688"/>
  <p:defaultTextStyle>
    <a:defPPr>
      <a:defRPr lang="en-US"/>
    </a:defPPr>
    <a:lvl1pPr marL="0" algn="l" defTabSz="9143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44" algn="l" defTabSz="9143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14" algn="l" defTabSz="9143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85" algn="l" defTabSz="9143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56" algn="l" defTabSz="9143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28" algn="l" defTabSz="9143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00" algn="l" defTabSz="9143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70" algn="l" defTabSz="91434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3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FF"/>
    <a:srgbClr val="00CC66"/>
    <a:srgbClr val="DDDDFF"/>
    <a:srgbClr val="58B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34"/>
  </p:normalViewPr>
  <p:slideViewPr>
    <p:cSldViewPr snapToGrid="0" snapToObjects="1">
      <p:cViewPr>
        <p:scale>
          <a:sx n="97" d="100"/>
          <a:sy n="97" d="100"/>
        </p:scale>
        <p:origin x="-198" y="-36"/>
      </p:cViewPr>
      <p:guideLst>
        <p:guide orient="horz" pos="413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901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55337607-064E-4344-A7FB-B01B14816634}" type="datetimeFigureOut">
              <a:rPr lang="en-IN" smtClean="0"/>
              <a:pPr/>
              <a:t>02-08-2023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86362"/>
            <a:ext cx="5486400" cy="3916115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9"/>
            <a:ext cx="2971800" cy="49901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9446679"/>
            <a:ext cx="2971800" cy="49901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2A8B5482-222C-4852-BF54-DC27D88007AC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904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44" algn="l" defTabSz="9143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14" algn="l" defTabSz="9143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85" algn="l" defTabSz="9143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56" algn="l" defTabSz="9143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28" algn="l" defTabSz="9143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00" algn="l" defTabSz="9143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70" algn="l" defTabSz="91434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6088" y="1244600"/>
            <a:ext cx="5965825" cy="3355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731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6088" y="1244600"/>
            <a:ext cx="5965825" cy="3355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731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811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0994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96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386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7858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3" y="2130440"/>
            <a:ext cx="10363200" cy="1470025"/>
          </a:xfrm>
          <a:prstGeom prst="rect">
            <a:avLst/>
          </a:prstGeom>
        </p:spPr>
        <p:txBody>
          <a:bodyPr lIns="91434" tIns="45717" rIns="91434" bIns="45717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 lIns="91434" tIns="45717" rIns="91434" bIns="45717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0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629413"/>
            <a:ext cx="2844800" cy="212725"/>
          </a:xfrm>
          <a:prstGeom prst="rect">
            <a:avLst/>
          </a:prstGeom>
        </p:spPr>
        <p:txBody>
          <a:bodyPr lIns="91434" tIns="45717" rIns="91434" bIns="45717"/>
          <a:lstStyle>
            <a:lvl1pPr>
              <a:defRPr/>
            </a:lvl1pPr>
          </a:lstStyle>
          <a:p>
            <a:pPr>
              <a:defRPr/>
            </a:pPr>
            <a:fld id="{5E43EBE4-9362-448B-A99A-4CDDFAA967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02-Aug-23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737600" y="6629413"/>
            <a:ext cx="2844800" cy="212725"/>
          </a:xfrm>
          <a:prstGeom prst="rect">
            <a:avLst/>
          </a:prstGeom>
        </p:spPr>
        <p:txBody>
          <a:bodyPr lIns="91434" tIns="45717" rIns="91434" bIns="45717"/>
          <a:lstStyle>
            <a:lvl1pPr>
              <a:defRPr/>
            </a:lvl1pPr>
          </a:lstStyle>
          <a:p>
            <a:pPr>
              <a:defRPr/>
            </a:pPr>
            <a:fld id="{98468359-CF0A-4AE0-8D6E-D636389B6DF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Line 105"/>
          <p:cNvSpPr>
            <a:spLocks noChangeShapeType="1"/>
          </p:cNvSpPr>
          <p:nvPr userDrawn="1"/>
        </p:nvSpPr>
        <p:spPr bwMode="auto">
          <a:xfrm>
            <a:off x="1406776" y="685800"/>
            <a:ext cx="10785231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91434" tIns="45717" rIns="91434" bIns="45717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923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524977"/>
            <a:ext cx="12192000" cy="0"/>
          </a:xfrm>
          <a:prstGeom prst="line">
            <a:avLst/>
          </a:prstGeom>
          <a:noFill/>
          <a:ln w="9525">
            <a:solidFill>
              <a:sysClr val="windowText" lastClr="000000"/>
            </a:solidFill>
            <a:round/>
            <a:headEnd/>
            <a:tailEnd/>
          </a:ln>
          <a:effectLst/>
        </p:spPr>
        <p:txBody>
          <a:bodyPr lIns="91434" tIns="45717" rIns="91434" bIns="45717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032251" y="6550734"/>
            <a:ext cx="4127500" cy="276999"/>
          </a:xfrm>
          <a:prstGeom prst="rect">
            <a:avLst/>
          </a:prstGeom>
          <a:noFill/>
        </p:spPr>
        <p:txBody>
          <a:bodyPr lIns="91434" tIns="45717" rIns="91434" bIns="45717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rime </a:t>
            </a:r>
            <a:r>
              <a:rPr lang="en-US" sz="1200" b="1" i="1" kern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200" b="1" i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- Towards Excellence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0" y="6527090"/>
            <a:ext cx="3289300" cy="369326"/>
          </a:xfrm>
          <a:prstGeom prst="rect">
            <a:avLst/>
          </a:prstGeom>
          <a:noFill/>
        </p:spPr>
        <p:txBody>
          <a:bodyPr wrap="square" lIns="91434" tIns="45717" rIns="91434" bIns="45717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i="0" kern="1200" dirty="0" smtClean="0">
                <a:solidFill>
                  <a:srgbClr val="0000FF"/>
                </a:solidFill>
                <a:effectLst/>
                <a:latin typeface="+mn-lt"/>
                <a:ea typeface="+mn-ea"/>
                <a:cs typeface="+mn-cs"/>
              </a:rPr>
              <a:t>1136 - ETL Suspension </a:t>
            </a:r>
            <a:r>
              <a:rPr lang="en-US" sz="1800" b="1" i="0" kern="1200" dirty="0" err="1" smtClean="0">
                <a:solidFill>
                  <a:srgbClr val="0000FF"/>
                </a:solidFill>
                <a:effectLst/>
                <a:latin typeface="+mn-lt"/>
                <a:ea typeface="+mn-ea"/>
                <a:cs typeface="+mn-cs"/>
              </a:rPr>
              <a:t>Sanand</a:t>
            </a:r>
            <a:endParaRPr lang="en-US" sz="1400" b="1" kern="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11"/>
          <p:cNvSpPr txBox="1">
            <a:spLocks noChangeArrowheads="1"/>
          </p:cNvSpPr>
          <p:nvPr userDrawn="1"/>
        </p:nvSpPr>
        <p:spPr bwMode="auto">
          <a:xfrm>
            <a:off x="11642733" y="6515635"/>
            <a:ext cx="5492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>
            <a:spAutoFit/>
          </a:bodyPr>
          <a:lstStyle/>
          <a:p>
            <a:pPr algn="ctr"/>
            <a:fld id="{DB82989F-7ADD-44E0-80E7-2076C06C2510}" type="slidenum">
              <a:rPr lang="en-US" sz="1200" b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3620" y="550944"/>
            <a:ext cx="12168000" cy="0"/>
          </a:xfrm>
          <a:prstGeom prst="line">
            <a:avLst/>
          </a:prstGeom>
          <a:ln w="1905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endurance-logo"/>
          <p:cNvPicPr preferRelativeResize="0">
            <a:picLocks noChangeArrowheads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3" y="28212"/>
            <a:ext cx="1645920" cy="4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997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50" r:id="rId3"/>
    <p:sldLayoutId id="2147483651" r:id="rId4"/>
    <p:sldLayoutId id="2147483664" r:id="rId5"/>
    <p:sldLayoutId id="2147483666" r:id="rId6"/>
  </p:sldLayoutIdLst>
  <p:txStyles>
    <p:titleStyle>
      <a:lvl1pPr algn="l" defTabSz="91434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6" indent="-228586" algn="l" defTabSz="91434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58" indent="-228586" algn="l" defTabSz="91434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28" indent="-228586" algn="l" defTabSz="91434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99" indent="-228586" algn="l" defTabSz="91434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71" indent="-228586" algn="l" defTabSz="91434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43" indent="-228586" algn="l" defTabSz="91434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14" indent="-228586" algn="l" defTabSz="91434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85" indent="-228586" algn="l" defTabSz="91434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57" indent="-228586" algn="l" defTabSz="91434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1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4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4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5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6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8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0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70" algn="l" defTabSz="9143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utoShape 4" descr="Image result for quality"/>
          <p:cNvSpPr>
            <a:spLocks noChangeAspect="1" noChangeArrowheads="1"/>
          </p:cNvSpPr>
          <p:nvPr/>
        </p:nvSpPr>
        <p:spPr bwMode="auto">
          <a:xfrm>
            <a:off x="1679577" y="-144461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5" name="AutoShape 6" descr="Image result for quality"/>
          <p:cNvSpPr>
            <a:spLocks noChangeAspect="1" noChangeArrowheads="1"/>
          </p:cNvSpPr>
          <p:nvPr/>
        </p:nvSpPr>
        <p:spPr bwMode="auto">
          <a:xfrm>
            <a:off x="1831974" y="7946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6" name="AutoShape 8" descr="Image result for quality"/>
          <p:cNvSpPr>
            <a:spLocks noChangeAspect="1" noChangeArrowheads="1"/>
          </p:cNvSpPr>
          <p:nvPr/>
        </p:nvSpPr>
        <p:spPr bwMode="auto">
          <a:xfrm>
            <a:off x="1984377" y="160346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055" y="1275014"/>
            <a:ext cx="5943600" cy="449193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7" rIns="91434" bIns="45717" anchor="ctr"/>
          <a:lstStyle/>
          <a:p>
            <a:pPr fontAlgn="ctr"/>
            <a:endParaRPr lang="en-US" sz="1400" b="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248400" y="1275014"/>
            <a:ext cx="5943600" cy="449193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7" rIns="91434" bIns="45717" anchor="ctr"/>
          <a:lstStyle/>
          <a:p>
            <a:pPr algn="ctr">
              <a:defRPr/>
            </a:pPr>
            <a:endParaRPr lang="en-US" sz="2800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68216" y="120215"/>
            <a:ext cx="4236599" cy="461659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r>
              <a:rPr lang="en-IN" sz="2400" dirty="0">
                <a:solidFill>
                  <a:srgbClr val="0000CC"/>
                </a:solidFill>
                <a:latin typeface="Trebuchet MS" panose="020B0603020202020204" pitchFamily="34" charset="0"/>
              </a:rPr>
              <a:t>Improvement in Inspection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471153" y="973506"/>
            <a:ext cx="1369179" cy="276993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  <a:prstDash val="solid"/>
          </a:ln>
        </p:spPr>
        <p:txBody>
          <a:bodyPr wrap="square" lIns="91434" tIns="45717" rIns="91434" bIns="45717" rtlCol="0">
            <a:spAutoFit/>
          </a:bodyPr>
          <a:lstStyle>
            <a:defPPr>
              <a:defRPr lang="en-US"/>
            </a:defPPr>
            <a:lvl1pPr algn="ctr">
              <a:defRPr sz="1200" b="1"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After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77109" y="978660"/>
            <a:ext cx="1164651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solid"/>
          </a:ln>
        </p:spPr>
        <p:txBody>
          <a:bodyPr wrap="square" lIns="91434" tIns="45717" rIns="91434" bIns="45717" rtlCol="0">
            <a:spAutoFit/>
          </a:bodyPr>
          <a:lstStyle/>
          <a:p>
            <a:pPr algn="ctr"/>
            <a:r>
              <a:rPr lang="en-US" sz="1200" b="1" dirty="0">
                <a:latin typeface="Arial Narrow" panose="020B0606020202030204" pitchFamily="34" charset="0"/>
              </a:rPr>
              <a:t>Before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08100"/>
            <a:ext cx="58674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96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utoShape 4" descr="Image result for quality"/>
          <p:cNvSpPr>
            <a:spLocks noChangeAspect="1" noChangeArrowheads="1"/>
          </p:cNvSpPr>
          <p:nvPr/>
        </p:nvSpPr>
        <p:spPr bwMode="auto">
          <a:xfrm>
            <a:off x="1679577" y="-144461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5" name="AutoShape 6" descr="Image result for quality"/>
          <p:cNvSpPr>
            <a:spLocks noChangeAspect="1" noChangeArrowheads="1"/>
          </p:cNvSpPr>
          <p:nvPr/>
        </p:nvSpPr>
        <p:spPr bwMode="auto">
          <a:xfrm>
            <a:off x="1831974" y="7946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6" name="AutoShape 8" descr="Image result for quality"/>
          <p:cNvSpPr>
            <a:spLocks noChangeAspect="1" noChangeArrowheads="1"/>
          </p:cNvSpPr>
          <p:nvPr/>
        </p:nvSpPr>
        <p:spPr bwMode="auto">
          <a:xfrm>
            <a:off x="1984377" y="160346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055" y="1275014"/>
            <a:ext cx="5943600" cy="449193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7" rIns="91434" bIns="45717" anchor="ctr"/>
          <a:lstStyle/>
          <a:p>
            <a:pPr fontAlgn="ctr"/>
            <a:endParaRPr lang="en-US" sz="1400" b="1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248400" y="1275014"/>
            <a:ext cx="5943600" cy="449193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7" rIns="91434" bIns="45717" anchor="ctr"/>
          <a:lstStyle/>
          <a:p>
            <a:pPr algn="ctr">
              <a:defRPr/>
            </a:pPr>
            <a:endParaRPr lang="en-US" sz="2800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68216" y="120215"/>
            <a:ext cx="4236599" cy="461659"/>
          </a:xfrm>
          <a:prstGeom prst="rect">
            <a:avLst/>
          </a:prstGeom>
          <a:noFill/>
        </p:spPr>
        <p:txBody>
          <a:bodyPr wrap="square" lIns="91434" tIns="45717" rIns="91434" bIns="45717" rtlCol="0">
            <a:spAutoFit/>
          </a:bodyPr>
          <a:lstStyle/>
          <a:p>
            <a:r>
              <a:rPr lang="en-IN" sz="2400" dirty="0">
                <a:solidFill>
                  <a:srgbClr val="0000CC"/>
                </a:solidFill>
                <a:latin typeface="Trebuchet MS" panose="020B0603020202020204" pitchFamily="34" charset="0"/>
              </a:rPr>
              <a:t>Improvement in Inspection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471153" y="973506"/>
            <a:ext cx="1369179" cy="276993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  <a:prstDash val="solid"/>
          </a:ln>
        </p:spPr>
        <p:txBody>
          <a:bodyPr wrap="square" lIns="91434" tIns="45717" rIns="91434" bIns="45717" rtlCol="0">
            <a:spAutoFit/>
          </a:bodyPr>
          <a:lstStyle>
            <a:defPPr>
              <a:defRPr lang="en-US"/>
            </a:defPPr>
            <a:lvl1pPr algn="ctr">
              <a:defRPr sz="1200" b="1">
                <a:latin typeface="Arial Narrow" panose="020B0606020202030204" pitchFamily="34" charset="0"/>
              </a:defRPr>
            </a:lvl1pPr>
          </a:lstStyle>
          <a:p>
            <a:r>
              <a:rPr lang="en-US" dirty="0"/>
              <a:t>After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77109" y="978660"/>
            <a:ext cx="1164651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solid"/>
          </a:ln>
        </p:spPr>
        <p:txBody>
          <a:bodyPr wrap="square" lIns="91434" tIns="45717" rIns="91434" bIns="45717" rtlCol="0">
            <a:spAutoFit/>
          </a:bodyPr>
          <a:lstStyle/>
          <a:p>
            <a:pPr algn="ctr"/>
            <a:r>
              <a:rPr lang="en-US" sz="1200" b="1" dirty="0">
                <a:latin typeface="Arial Narrow" panose="020B0606020202030204" pitchFamily="34" charset="0"/>
              </a:rPr>
              <a:t>Before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46" y="1317186"/>
            <a:ext cx="5584825" cy="444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047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13819</TotalTime>
  <Words>12</Words>
  <Application>Microsoft Office PowerPoint</Application>
  <PresentationFormat>Custom</PresentationFormat>
  <Paragraphs>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ADMINPC</cp:lastModifiedBy>
  <cp:revision>1039</cp:revision>
  <cp:lastPrinted>2023-04-24T13:17:13Z</cp:lastPrinted>
  <dcterms:created xsi:type="dcterms:W3CDTF">2018-06-27T12:52:45Z</dcterms:created>
  <dcterms:modified xsi:type="dcterms:W3CDTF">2023-08-02T08:52:02Z</dcterms:modified>
</cp:coreProperties>
</file>