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A9DDE-EB5F-444F-9E90-08BA7E6F24E1}" type="datetimeFigureOut">
              <a:rPr lang="en-US" smtClean="0"/>
              <a:t>20-Aug-23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29319-1C21-46B4-B751-CC1D24A1D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500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A9DDE-EB5F-444F-9E90-08BA7E6F24E1}" type="datetimeFigureOut">
              <a:rPr lang="en-US" smtClean="0"/>
              <a:t>20-Aug-23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29319-1C21-46B4-B751-CC1D24A1D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654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A9DDE-EB5F-444F-9E90-08BA7E6F24E1}" type="datetimeFigureOut">
              <a:rPr lang="en-US" smtClean="0"/>
              <a:t>20-Aug-23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29319-1C21-46B4-B751-CC1D24A1D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716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A9DDE-EB5F-444F-9E90-08BA7E6F24E1}" type="datetimeFigureOut">
              <a:rPr lang="en-US" smtClean="0"/>
              <a:t>20-Aug-23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29319-1C21-46B4-B751-CC1D24A1D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493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A9DDE-EB5F-444F-9E90-08BA7E6F24E1}" type="datetimeFigureOut">
              <a:rPr lang="en-US" smtClean="0"/>
              <a:t>20-Aug-23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29319-1C21-46B4-B751-CC1D24A1D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108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A9DDE-EB5F-444F-9E90-08BA7E6F24E1}" type="datetimeFigureOut">
              <a:rPr lang="en-US" smtClean="0"/>
              <a:t>20-Aug-23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29319-1C21-46B4-B751-CC1D24A1D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423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A9DDE-EB5F-444F-9E90-08BA7E6F24E1}" type="datetimeFigureOut">
              <a:rPr lang="en-US" smtClean="0"/>
              <a:t>20-Aug-23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29319-1C21-46B4-B751-CC1D24A1D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822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A9DDE-EB5F-444F-9E90-08BA7E6F24E1}" type="datetimeFigureOut">
              <a:rPr lang="en-US" smtClean="0"/>
              <a:t>20-Aug-23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29319-1C21-46B4-B751-CC1D24A1D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016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A9DDE-EB5F-444F-9E90-08BA7E6F24E1}" type="datetimeFigureOut">
              <a:rPr lang="en-US" smtClean="0"/>
              <a:t>20-Aug-23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29319-1C21-46B4-B751-CC1D24A1D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216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A9DDE-EB5F-444F-9E90-08BA7E6F24E1}" type="datetimeFigureOut">
              <a:rPr lang="en-US" smtClean="0"/>
              <a:t>20-Aug-23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29319-1C21-46B4-B751-CC1D24A1D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436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A9DDE-EB5F-444F-9E90-08BA7E6F24E1}" type="datetimeFigureOut">
              <a:rPr lang="en-US" smtClean="0"/>
              <a:t>20-Aug-23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29319-1C21-46B4-B751-CC1D24A1D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447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4A9DDE-EB5F-444F-9E90-08BA7E6F24E1}" type="datetimeFigureOut">
              <a:rPr lang="en-US" smtClean="0"/>
              <a:t>20-Aug-23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629319-1C21-46B4-B751-CC1D24A1D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028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67984" y="865500"/>
            <a:ext cx="8686800" cy="63976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400" dirty="0"/>
              <a:t>ACTION TAKEN </a:t>
            </a:r>
            <a:r>
              <a:rPr lang="en-US" sz="2400" dirty="0" smtClean="0"/>
              <a:t>ON-</a:t>
            </a:r>
            <a:endParaRPr lang="en-US" sz="2400" dirty="0"/>
          </a:p>
        </p:txBody>
      </p:sp>
      <p:sp>
        <p:nvSpPr>
          <p:cNvPr id="21" name="Content Placeholder 5"/>
          <p:cNvSpPr txBox="1">
            <a:spLocks/>
          </p:cNvSpPr>
          <p:nvPr/>
        </p:nvSpPr>
        <p:spPr>
          <a:xfrm>
            <a:off x="1813809" y="1945541"/>
            <a:ext cx="7704945" cy="457200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/>
              <a:t>To remove air from die </a:t>
            </a:r>
            <a:r>
              <a:rPr lang="en-US" dirty="0" smtClean="0"/>
              <a:t>slots are </a:t>
            </a:r>
            <a:r>
              <a:rPr lang="en-US" dirty="0"/>
              <a:t>provided in die as shown bellow.</a:t>
            </a:r>
          </a:p>
          <a:p>
            <a:pPr marL="342900" indent="-342900">
              <a:spcBef>
                <a:spcPct val="20000"/>
              </a:spcBef>
            </a:pPr>
            <a:endParaRPr lang="en-US" sz="20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/>
          <a:srcRect l="46520" t="25505" r="10647" b="32733"/>
          <a:stretch/>
        </p:blipFill>
        <p:spPr>
          <a:xfrm>
            <a:off x="2249772" y="2933700"/>
            <a:ext cx="2532089" cy="29718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22" name="Oval 21"/>
          <p:cNvSpPr/>
          <p:nvPr/>
        </p:nvSpPr>
        <p:spPr>
          <a:xfrm>
            <a:off x="2249772" y="3562662"/>
            <a:ext cx="989704" cy="9144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 cstate="print"/>
          <a:srcRect l="12500" t="10440" r="24265" b="6658"/>
          <a:stretch/>
        </p:blipFill>
        <p:spPr>
          <a:xfrm>
            <a:off x="5972330" y="2933700"/>
            <a:ext cx="2437152" cy="29718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25" name="Oval 24"/>
          <p:cNvSpPr/>
          <p:nvPr/>
        </p:nvSpPr>
        <p:spPr>
          <a:xfrm>
            <a:off x="7190906" y="3251687"/>
            <a:ext cx="533400" cy="1959709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973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17</Words>
  <Application>Microsoft Office PowerPoint</Application>
  <PresentationFormat>Widescreen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ACTION TAKEN ON-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ACTION TAKEN ON- Improper chilling of material at barrel OD area in die</dc:title>
  <dc:creator>QAD-LAD</dc:creator>
  <cp:lastModifiedBy>QAD-LAD</cp:lastModifiedBy>
  <cp:revision>2</cp:revision>
  <dcterms:created xsi:type="dcterms:W3CDTF">2023-08-20T10:54:11Z</dcterms:created>
  <dcterms:modified xsi:type="dcterms:W3CDTF">2023-08-20T10:55:36Z</dcterms:modified>
</cp:coreProperties>
</file>