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9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3502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033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601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7772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319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883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0884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3602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277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153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6798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6A1AE0-8682-484C-82E0-012130007181}" type="datetimeFigureOut">
              <a:rPr lang="en-US" smtClean="0"/>
              <a:t>20-Aug-23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31022-B16E-4EBA-846B-BCE7E1C9FB1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9142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853836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68362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2400" dirty="0"/>
              <a:t>1.ACTION TAKEN- Air slots will provide at upper side of lug in die. </a:t>
            </a:r>
            <a:endParaRPr lang="en-US" sz="2400" dirty="0"/>
          </a:p>
        </p:txBody>
      </p:sp>
      <p:sp>
        <p:nvSpPr>
          <p:cNvPr id="30" name="Content Placeholder 29"/>
          <p:cNvSpPr>
            <a:spLocks noGrp="1"/>
          </p:cNvSpPr>
          <p:nvPr>
            <p:ph idx="1"/>
          </p:nvPr>
        </p:nvSpPr>
        <p:spPr>
          <a:xfrm>
            <a:off x="1981200" y="1600200"/>
            <a:ext cx="8458200" cy="5029200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endParaRPr lang="en-US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24" name="Picture 23"/>
          <p:cNvPicPr>
            <a:picLocks noChangeAspect="1"/>
          </p:cNvPicPr>
          <p:nvPr/>
        </p:nvPicPr>
        <p:blipFill rotWithShape="1">
          <a:blip r:embed="rId2">
            <a:lum bright="10000"/>
          </a:blip>
          <a:srcRect l="26866" r="21843" b="38182"/>
          <a:stretch/>
        </p:blipFill>
        <p:spPr>
          <a:xfrm>
            <a:off x="3886200" y="1676400"/>
            <a:ext cx="3200400" cy="4724400"/>
          </a:xfrm>
          <a:prstGeom prst="rect">
            <a:avLst/>
          </a:prstGeom>
          <a:ln w="28575">
            <a:solidFill>
              <a:schemeClr val="tx1"/>
            </a:solidFill>
          </a:ln>
        </p:spPr>
      </p:pic>
      <p:sp>
        <p:nvSpPr>
          <p:cNvPr id="25" name="Oval 24"/>
          <p:cNvSpPr/>
          <p:nvPr/>
        </p:nvSpPr>
        <p:spPr>
          <a:xfrm rot="20738348">
            <a:off x="4419197" y="3056749"/>
            <a:ext cx="1354938" cy="781896"/>
          </a:xfrm>
          <a:prstGeom prst="ellipse">
            <a:avLst/>
          </a:prstGeom>
          <a:noFill/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" name="Straight Arrow Connector 25"/>
          <p:cNvCxnSpPr>
            <a:stCxn id="25" idx="6"/>
            <a:endCxn id="27" idx="1"/>
          </p:cNvCxnSpPr>
          <p:nvPr/>
        </p:nvCxnSpPr>
        <p:spPr>
          <a:xfrm>
            <a:off x="5752966" y="3279666"/>
            <a:ext cx="2324234" cy="1054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8077200" y="3200400"/>
            <a:ext cx="2133600" cy="36933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No air slot in die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9535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1.ACTION TAKEN- Air slots will provide at upper side of lug in die.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QAD-LAD</dc:creator>
  <cp:lastModifiedBy>QAD-LAD</cp:lastModifiedBy>
  <cp:revision>1</cp:revision>
  <dcterms:created xsi:type="dcterms:W3CDTF">2023-08-20T10:45:23Z</dcterms:created>
  <dcterms:modified xsi:type="dcterms:W3CDTF">2023-08-20T10:45:33Z</dcterms:modified>
</cp:coreProperties>
</file>