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0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3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1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8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7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5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1AE0-8682-484C-82E0-012130007181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31022-B16E-4EBA-846B-BCE7E1C9F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38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1.ACTION TAKEN- Air slots will provide at upper side of lug in die. </a:t>
            </a:r>
            <a:endParaRPr lang="en-US" sz="2400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1981200" y="1600200"/>
            <a:ext cx="84582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lum bright="10000"/>
          </a:blip>
          <a:srcRect l="26866" r="21843" b="38182"/>
          <a:stretch/>
        </p:blipFill>
        <p:spPr>
          <a:xfrm>
            <a:off x="3886200" y="1676400"/>
            <a:ext cx="3200400" cy="4724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5" name="Oval 24"/>
          <p:cNvSpPr/>
          <p:nvPr/>
        </p:nvSpPr>
        <p:spPr>
          <a:xfrm rot="20738348">
            <a:off x="4419197" y="3056749"/>
            <a:ext cx="1354938" cy="7818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5" idx="6"/>
            <a:endCxn id="27" idx="1"/>
          </p:cNvCxnSpPr>
          <p:nvPr/>
        </p:nvCxnSpPr>
        <p:spPr>
          <a:xfrm>
            <a:off x="5752966" y="3279666"/>
            <a:ext cx="2324234" cy="1054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077200" y="3200400"/>
            <a:ext cx="2133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 air slot in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3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1.ACTION TAKEN- Air slots will provide at upper side of lug in die.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QAD-LAD</dc:creator>
  <cp:lastModifiedBy>QAD-LAD</cp:lastModifiedBy>
  <cp:revision>1</cp:revision>
  <dcterms:created xsi:type="dcterms:W3CDTF">2023-08-20T10:45:23Z</dcterms:created>
  <dcterms:modified xsi:type="dcterms:W3CDTF">2023-08-20T10:45:33Z</dcterms:modified>
</cp:coreProperties>
</file>