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1228" r:id="rId2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  <a:srgbClr val="0000FF"/>
    <a:srgbClr val="CCFFFF"/>
    <a:srgbClr val="EAEAEA"/>
    <a:srgbClr val="FFFF00"/>
    <a:srgbClr val="000099"/>
    <a:srgbClr val="3399FF"/>
    <a:srgbClr val="00C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89946" autoAdjust="0"/>
  </p:normalViewPr>
  <p:slideViewPr>
    <p:cSldViewPr>
      <p:cViewPr varScale="1">
        <p:scale>
          <a:sx n="80" d="100"/>
          <a:sy n="80" d="100"/>
        </p:scale>
        <p:origin x="1728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38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81" y="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57CD6C1E-FD6A-4FD9-AA6F-7FECAFBE14D3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46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81" y="943046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E7DE4760-88A0-4AAE-9F3D-D6FF677DA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1" y="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6410F803-34E3-42CF-8C81-F0F36498732B}" type="datetimeFigureOut">
              <a:rPr lang="en-US"/>
              <a:pPr>
                <a:defRPr/>
              </a:pPr>
              <a:t>9/13/2023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2" tIns="47266" rIns="94532" bIns="4726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691" y="4716923"/>
            <a:ext cx="5436296" cy="4466347"/>
          </a:xfrm>
          <a:prstGeom prst="rect">
            <a:avLst/>
          </a:prstGeom>
        </p:spPr>
        <p:txBody>
          <a:bodyPr vert="horz" lIns="94532" tIns="47266" rIns="94532" bIns="4726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46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1" y="9430461"/>
            <a:ext cx="2945558" cy="496073"/>
          </a:xfrm>
          <a:prstGeom prst="rect">
            <a:avLst/>
          </a:prstGeom>
        </p:spPr>
        <p:txBody>
          <a:bodyPr vert="horz" lIns="94532" tIns="47266" rIns="94532" bIns="472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E02734D8-73C1-406F-BADC-075339E951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2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33338" y="87313"/>
            <a:ext cx="9829800" cy="6705600"/>
            <a:chOff x="78441" y="15689"/>
            <a:chExt cx="9749119" cy="6828605"/>
          </a:xfrm>
        </p:grpSpPr>
        <p:sp>
          <p:nvSpPr>
            <p:cNvPr id="3" name="Rectangle 8"/>
            <p:cNvSpPr>
              <a:spLocks noChangeArrowheads="1"/>
            </p:cNvSpPr>
            <p:nvPr userDrawn="1"/>
          </p:nvSpPr>
          <p:spPr bwMode="auto">
            <a:xfrm>
              <a:off x="8805728" y="15689"/>
              <a:ext cx="1021832" cy="5334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sp>
          <p:nvSpPr>
            <p:cNvPr id="4" name="Rectangle 9"/>
            <p:cNvSpPr>
              <a:spLocks noChangeArrowheads="1"/>
            </p:cNvSpPr>
            <p:nvPr userDrawn="1"/>
          </p:nvSpPr>
          <p:spPr bwMode="auto">
            <a:xfrm>
              <a:off x="1315975" y="15689"/>
              <a:ext cx="7475584" cy="53348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dirty="0">
                <a:latin typeface="+mn-lt"/>
                <a:cs typeface="+mn-cs"/>
              </a:endParaRPr>
            </a:p>
          </p:txBody>
        </p:sp>
        <p:sp>
          <p:nvSpPr>
            <p:cNvPr id="5" name="Text Box 15"/>
            <p:cNvSpPr txBox="1">
              <a:spLocks noChangeArrowheads="1"/>
            </p:cNvSpPr>
            <p:nvPr userDrawn="1"/>
          </p:nvSpPr>
          <p:spPr bwMode="auto">
            <a:xfrm>
              <a:off x="9007261" y="145019"/>
              <a:ext cx="743150" cy="337873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1"/>
                  </a:solidFill>
                  <a:latin typeface="+mn-lt"/>
                  <a:cs typeface="+mn-cs"/>
                </a:rPr>
                <a:t>PQA</a:t>
              </a:r>
              <a:endParaRPr lang="en-US" sz="1400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sp>
          <p:nvSpPr>
            <p:cNvPr id="6" name="Rectangle 17"/>
            <p:cNvSpPr>
              <a:spLocks noChangeArrowheads="1"/>
            </p:cNvSpPr>
            <p:nvPr userDrawn="1"/>
          </p:nvSpPr>
          <p:spPr bwMode="auto">
            <a:xfrm>
              <a:off x="78441" y="15689"/>
              <a:ext cx="1237534" cy="53348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dirty="0">
                <a:latin typeface="+mn-lt"/>
                <a:cs typeface="+mn-cs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 userDrawn="1"/>
          </p:nvSpPr>
          <p:spPr bwMode="auto">
            <a:xfrm>
              <a:off x="92611" y="6575935"/>
              <a:ext cx="9720779" cy="26835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1"/>
                  </a:solidFill>
                  <a:latin typeface="+mn-lt"/>
                  <a:cs typeface="+mn-cs"/>
                </a:rPr>
                <a:t>TPM -  The Prime Mover  Towards Excellence</a:t>
              </a:r>
            </a:p>
          </p:txBody>
        </p:sp>
        <p:sp>
          <p:nvSpPr>
            <p:cNvPr id="8" name="Rectangle 19"/>
            <p:cNvSpPr>
              <a:spLocks noChangeArrowheads="1"/>
            </p:cNvSpPr>
            <p:nvPr userDrawn="1"/>
          </p:nvSpPr>
          <p:spPr bwMode="auto">
            <a:xfrm>
              <a:off x="78441" y="544323"/>
              <a:ext cx="9744395" cy="629835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dirty="0">
                <a:latin typeface="+mn-lt"/>
                <a:cs typeface="+mn-cs"/>
              </a:endParaRPr>
            </a:p>
          </p:txBody>
        </p:sp>
        <p:pic>
          <p:nvPicPr>
            <p:cNvPr id="9" name="Picture 4" descr="BAJAJ.JPG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38" y="76200"/>
              <a:ext cx="673296" cy="37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8" r:id="rId2"/>
    <p:sldLayoutId id="2147483699" r:id="rId3"/>
    <p:sldLayoutId id="2147483700" r:id="rId4"/>
    <p:sldLayoutId id="214748370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115100" y="147935"/>
            <a:ext cx="95623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ctr" defTabSz="914400" eaLnBrk="1" latinLnBrk="0" hangingPunct="1">
              <a:defRPr sz="2400">
                <a:solidFill>
                  <a:srgbClr val="002060"/>
                </a:solidFill>
                <a:latin typeface="Calibri" pitchFamily="34" charset="0"/>
              </a:defRPr>
            </a:lvl1pPr>
            <a:lvl2pPr marL="742950" indent="-285750" defTabSz="914400" eaLnBrk="0" latinLnBrk="0" hangingPunct="0">
              <a:defRPr sz="1800"/>
            </a:lvl2pPr>
            <a:lvl3pPr marL="1143000" indent="-228600" defTabSz="914400" eaLnBrk="0" latinLnBrk="0" hangingPunct="0">
              <a:defRPr sz="1800"/>
            </a:lvl3pPr>
            <a:lvl4pPr marL="1600200" indent="-228600" defTabSz="914400" eaLnBrk="0" latinLnBrk="0" hangingPunct="0">
              <a:defRPr sz="1800"/>
            </a:lvl4pPr>
            <a:lvl5pPr marL="2057400" indent="-228600" defTabSz="914400" eaLnBrk="0" latinLnBrk="0" hangingPunct="0">
              <a:defRPr sz="18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00"/>
            </a:lvl9pPr>
          </a:lstStyle>
          <a:p>
            <a:r>
              <a:rPr lang="en-US" dirty="0"/>
              <a:t>Outflow Side Action</a:t>
            </a:r>
          </a:p>
        </p:txBody>
      </p:sp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33338" y="914400"/>
            <a:ext cx="8958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en-US" altLang="en-US" sz="1600" b="0" dirty="0">
                <a:solidFill>
                  <a:srgbClr val="000000"/>
                </a:solidFill>
                <a:latin typeface="Calibri" panose="020F0502020204030204" pitchFamily="34" charset="0"/>
              </a:rPr>
              <a:t>100% inspection started with identification check mark for confirmation.</a:t>
            </a:r>
          </a:p>
          <a:p>
            <a:pPr eaLnBrk="0" hangingPunct="0">
              <a:spcBef>
                <a:spcPct val="0"/>
              </a:spcBef>
            </a:pPr>
            <a:r>
              <a:rPr lang="en-US" altLang="en-US" sz="1600" b="0" dirty="0">
                <a:solidFill>
                  <a:srgbClr val="000000"/>
                </a:solidFill>
                <a:latin typeface="Calibri" panose="020F0502020204030204" pitchFamily="34" charset="0"/>
              </a:rPr>
              <a:t>Awareness given to operator and inspector &amp; OPL Displayed.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86" y="1676400"/>
            <a:ext cx="5868414" cy="4800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144" y="2514600"/>
            <a:ext cx="2663112" cy="2632445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6553200" y="5486400"/>
            <a:ext cx="3200400" cy="465138"/>
          </a:xfrm>
          <a:prstGeom prst="wedgeRectCallout">
            <a:avLst>
              <a:gd name="adj1" fmla="val 4160"/>
              <a:gd name="adj2" fmla="val -466238"/>
            </a:avLst>
          </a:prstGeom>
          <a:gradFill rotWithShape="1">
            <a:gsLst>
              <a:gs pos="0">
                <a:srgbClr val="333399">
                  <a:tint val="50000"/>
                  <a:satMod val="300000"/>
                </a:srgbClr>
              </a:gs>
              <a:gs pos="35000">
                <a:srgbClr val="333399">
                  <a:tint val="37000"/>
                  <a:satMod val="300000"/>
                </a:srgbClr>
              </a:gs>
              <a:gs pos="100000">
                <a:srgbClr val="3333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For ok parts provide 100 % Verification identification marking on 22mm dimension.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0471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16835</TotalTime>
  <Words>37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Annu</dc:creator>
  <cp:lastModifiedBy>ThinkCenter</cp:lastModifiedBy>
  <cp:revision>1753</cp:revision>
  <cp:lastPrinted>2021-06-16T04:01:21Z</cp:lastPrinted>
  <dcterms:created xsi:type="dcterms:W3CDTF">2006-08-16T00:00:00Z</dcterms:created>
  <dcterms:modified xsi:type="dcterms:W3CDTF">2023-09-13T10:38:45Z</dcterms:modified>
</cp:coreProperties>
</file>