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0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A9548-D45D-7051-3687-F93306A59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40296C-3BBB-C60E-0931-A520D1337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AF5D4-3C35-BE96-EE05-3B5C9E04F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C4AB9-7158-AD71-CDAD-13C4E599F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2C10D-374C-9E56-B394-F1DB3616D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7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5A479-24B2-C0B5-8467-BBBE72EBE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33AFE3-0AA8-A38A-74DC-53DE0789A6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78432-7BEA-8D2E-8F24-9672F5E5D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F7F75-4A75-DB0F-5D64-686A298A5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830B-A1B2-74D2-FF9F-F8F024E07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7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C024AD-7B3E-073D-09F4-5366E82A3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70A237-945E-7364-7929-919CA0839B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3741F-9B16-FCD5-BC78-4520D5074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E583BB-74C9-FC0C-1A29-07E742026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8E139-D8A9-9E16-C1DE-94447E15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58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4DE7A-4169-548E-EAF7-1B6E75919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DC0EF-A1F5-A0EA-E1AF-23078A3EA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F4B02-A0A7-1F68-C25E-310D9C383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42BAA-DB2E-0DD5-5FA3-3BAE7060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6500-0057-0973-FCE7-9C7248990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200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D778E-5395-86D8-8977-79216123C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E1EBA3-9CA3-D7A4-EE65-C6F77AE65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FC0EB-9617-2191-9EAE-7E001126D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E5A9E-7384-8743-7BD9-AD6F413BF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6B0C9-C248-CE10-D9E0-B40CAED0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4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F04F6-97EC-D411-6115-6E55F939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DDEB6-AA6D-CC29-1EEF-BA950F2A2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F98B07-CC69-E515-6D3F-CF2174B0E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D15879-7DA8-1F89-8F2C-DC40FC18F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E5686-43A6-3C20-BFD2-632E8B660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E7CFED-6BE6-3CA2-F35F-53713EE37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77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55D7A-56DB-4A8B-8974-A71350F2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468E03-83A4-8B00-A00F-C47F951AE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DA1F8-AA20-685E-E7FC-CC29E441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EBD2FB-C88E-ECD6-E8BE-6A2BE380E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E40AF1-98E1-51DA-E865-F43E3E4BE5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A37B3-AFD0-9EFD-3DB9-40183E5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CAF4FA-0218-F662-79E9-C42ED4E65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0881B-D3FC-3AC4-92BD-082FA21E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71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E705-553C-6E89-E43A-42C11CA8A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E06543-2657-9706-2E33-8D9DEB867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17E0B-73F7-2B69-6B4A-70AB10DA3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BEF4E6-DC40-97CF-606E-4782F521C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32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71B57-1F99-CC45-46EA-94835D82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4C591-61D2-DA64-6B6C-937E0518D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C1A86D-023A-FAF5-B640-0542A1B16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727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80672-23F8-5C33-1CF5-BFF974457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22FC-2CB7-1116-9D1D-49BC7355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39C7B-1736-F177-6B11-256F678FD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544FE-59DE-4D5B-49A2-EFC1EC082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9D0BE7-0563-AF3F-E1DE-37F364FA9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9A860A-D6E0-A2D7-8FC4-2AE390937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538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6742B-F472-72CC-5971-F57DE13D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EEDFC2-02CF-07BB-1758-2DA2A25D25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D37811-B966-B876-2C74-0962745855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A3B7E-DD69-AFDE-ED9A-D6ED6E23A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4E228-F25D-080E-90A0-633C4C564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BBBCF-FEE9-8BF9-ECB5-C7DB6C2DE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9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D11688-0048-63FB-3964-7CAD2BE21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22227-B543-D770-FB01-61BEA74BD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FFD7E3-D4E2-BB29-4F4C-EA09F2AA70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12C52-4A9A-4B26-9A28-B7C680D9D090}" type="datetimeFigureOut">
              <a:rPr lang="en-US" smtClean="0"/>
              <a:t>10/17/2023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DBC341-FF7A-6999-5353-99A28FA9A1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79C92-2B13-C1C9-EDD4-88602E38DA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3083F-029B-4DB6-9912-025AE679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9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E7CCF-44D1-A58D-165E-F509056E63C8}"/>
              </a:ext>
            </a:extLst>
          </p:cNvPr>
          <p:cNvSpPr txBox="1"/>
          <p:nvPr/>
        </p:nvSpPr>
        <p:spPr>
          <a:xfrm>
            <a:off x="2362200" y="319008"/>
            <a:ext cx="693420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Before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A8148B-CAA4-D9B0-5F7D-E155216F81B9}"/>
              </a:ext>
            </a:extLst>
          </p:cNvPr>
          <p:cNvSpPr txBox="1"/>
          <p:nvPr/>
        </p:nvSpPr>
        <p:spPr>
          <a:xfrm>
            <a:off x="2377698" y="6138664"/>
            <a:ext cx="691870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Shots with moisture &amp; Dust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6AC3E0-279F-E2AB-44F2-0C03408126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62" t="4396" r="7326" b="6593"/>
          <a:stretch/>
        </p:blipFill>
        <p:spPr>
          <a:xfrm rot="5400000">
            <a:off x="3273275" y="17531"/>
            <a:ext cx="5124965" cy="691870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6089489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Vijaykumar Wankhade</dc:creator>
  <cp:lastModifiedBy>Vijaykumar Wankhade</cp:lastModifiedBy>
  <cp:revision>8</cp:revision>
  <dcterms:created xsi:type="dcterms:W3CDTF">2023-10-17T06:49:43Z</dcterms:created>
  <dcterms:modified xsi:type="dcterms:W3CDTF">2023-10-17T07:04:53Z</dcterms:modified>
</cp:coreProperties>
</file>