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4" r:id="rId2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23EFA"/>
    <a:srgbClr val="032099"/>
    <a:srgbClr val="0B2E91"/>
    <a:srgbClr val="280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72C63C5-7511-4E85-9CEC-8344679FFBEC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B6F82548-F0E9-4C68-9A48-66AD6D5F1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52388"/>
            <a:ext cx="1143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Vendor meet logo_Final_2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39700" y="76200"/>
            <a:ext cx="11557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40854"/>
              </p:ext>
            </p:extLst>
          </p:nvPr>
        </p:nvGraphicFramePr>
        <p:xfrm>
          <a:off x="3048000" y="4920615"/>
          <a:ext cx="4495800" cy="972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12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</a:rPr>
                        <a:t>1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Traub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Machine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Length Rest Pipe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STOPPER adjust as per Required Specification 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097">
                <a:tc gridSpan="2">
                  <a:txBody>
                    <a:bodyPr/>
                    <a:lstStyle/>
                    <a:p>
                      <a:pPr algn="ctr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124200" y="958214"/>
            <a:ext cx="3962400" cy="413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AFTER </a:t>
            </a:r>
            <a:endParaRPr lang="en-IN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09800" y="228600"/>
            <a:ext cx="5105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OCURANCE SIDE CORRECTIVE ACTION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447801"/>
            <a:ext cx="4114800" cy="3276600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 rot="9899430">
            <a:off x="6349043" y="2074119"/>
            <a:ext cx="2245914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"/>
            <a:r>
              <a:rPr lang="en-IN" dirty="0" smtClean="0"/>
              <a:t>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39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Performance</dc:title>
  <dc:creator>user</dc:creator>
  <cp:lastModifiedBy>Lenovo</cp:lastModifiedBy>
  <cp:revision>240</cp:revision>
  <dcterms:created xsi:type="dcterms:W3CDTF">2016-11-29T07:37:30Z</dcterms:created>
  <dcterms:modified xsi:type="dcterms:W3CDTF">2023-10-12T09:50:22Z</dcterms:modified>
</cp:coreProperties>
</file>