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6" r:id="rId2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23EFA"/>
    <a:srgbClr val="032099"/>
    <a:srgbClr val="0B2E91"/>
    <a:srgbClr val="280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F72C63C5-7511-4E85-9CEC-8344679FFBEC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B6F82548-F0E9-4C68-9A48-66AD6D5F1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00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75641-FC03-489B-BB55-A8C152FA4C6D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60362-B38A-4695-B004-9B430334134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52388"/>
            <a:ext cx="11430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Vendor meet logo_Final_2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39700" y="76200"/>
            <a:ext cx="11557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09800" y="304800"/>
            <a:ext cx="51054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DETECTION SIDE CORRECTIVE ACTION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990600"/>
            <a:ext cx="5257800" cy="419100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833742"/>
              </p:ext>
            </p:extLst>
          </p:nvPr>
        </p:nvGraphicFramePr>
        <p:xfrm>
          <a:off x="2362200" y="5301615"/>
          <a:ext cx="5257800" cy="1114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12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 dirty="0">
                          <a:effectLst/>
                        </a:rPr>
                        <a:t>1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Height Gauge  Size Reduce By 0.02mm .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u="none" strike="noStrike">
                          <a:effectLst/>
                        </a:rPr>
                        <a:t>2</a:t>
                      </a:r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09">
                <a:tc>
                  <a:txBody>
                    <a:bodyPr/>
                    <a:lstStyle/>
                    <a:p>
                      <a:pPr algn="ctr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81">
                <a:tc>
                  <a:txBody>
                    <a:bodyPr/>
                    <a:lstStyle/>
                    <a:p>
                      <a:pPr algn="ctr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81">
                <a:tc>
                  <a:txBody>
                    <a:bodyPr/>
                    <a:lstStyle/>
                    <a:p>
                      <a:pPr algn="ctr" fontAlgn="b"/>
                      <a:endParaRPr lang="en-IN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70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15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Performance</dc:title>
  <dc:creator>user</dc:creator>
  <cp:lastModifiedBy>Lenovo</cp:lastModifiedBy>
  <cp:revision>240</cp:revision>
  <dcterms:created xsi:type="dcterms:W3CDTF">2016-11-29T07:37:30Z</dcterms:created>
  <dcterms:modified xsi:type="dcterms:W3CDTF">2023-10-12T09:58:31Z</dcterms:modified>
</cp:coreProperties>
</file>