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23EFA"/>
    <a:srgbClr val="032099"/>
    <a:srgbClr val="0B2E91"/>
    <a:srgbClr val="28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72C63C5-7511-4E85-9CEC-8344679FFBEC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6F82548-F0E9-4C68-9A48-66AD6D5F1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52388"/>
            <a:ext cx="1143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endor meet logo_Final_2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39700" y="76200"/>
            <a:ext cx="1155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09800" y="304800"/>
            <a:ext cx="5105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DETECTION SIDE CORRECTIVE ACTION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90600"/>
            <a:ext cx="5257800" cy="4191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33742"/>
              </p:ext>
            </p:extLst>
          </p:nvPr>
        </p:nvGraphicFramePr>
        <p:xfrm>
          <a:off x="2362200" y="5301615"/>
          <a:ext cx="52578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1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Height Gauge  Size Reduce By 0.02mm .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2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2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81">
                <a:tc>
                  <a:txBody>
                    <a:bodyPr/>
                    <a:lstStyle/>
                    <a:p>
                      <a:pPr algn="ctr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81">
                <a:tc>
                  <a:txBody>
                    <a:bodyPr/>
                    <a:lstStyle/>
                    <a:p>
                      <a:pPr algn="ctr" fontAlgn="b"/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7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Performance</dc:title>
  <dc:creator>user</dc:creator>
  <cp:lastModifiedBy>Lenovo</cp:lastModifiedBy>
  <cp:revision>240</cp:revision>
  <dcterms:created xsi:type="dcterms:W3CDTF">2016-11-29T07:37:30Z</dcterms:created>
  <dcterms:modified xsi:type="dcterms:W3CDTF">2023-10-12T09:58:31Z</dcterms:modified>
</cp:coreProperties>
</file>