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4" r:id="rId2"/>
  </p:sldIdLst>
  <p:sldSz cx="9144000" cy="6858000" type="screen4x3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23EFA"/>
    <a:srgbClr val="032099"/>
    <a:srgbClr val="0B2E91"/>
    <a:srgbClr val="280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F72C63C5-7511-4E85-9CEC-8344679FFBEC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vert="horz" lIns="96634" tIns="48317" rIns="96634" bIns="4831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B6F82548-F0E9-4C68-9A48-66AD6D5F1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00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52388"/>
            <a:ext cx="1143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Vendor meet logo_Final_2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39700" y="76200"/>
            <a:ext cx="11557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138309"/>
              </p:ext>
            </p:extLst>
          </p:nvPr>
        </p:nvGraphicFramePr>
        <p:xfrm>
          <a:off x="1981200" y="5004552"/>
          <a:ext cx="5715000" cy="1015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4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3502"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</a:rPr>
                        <a:t>1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During Length oversize observed Than Required Drawing Spec at  Customer End  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08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baseline="0" dirty="0" smtClean="0">
                          <a:effectLst/>
                        </a:rPr>
                        <a:t>  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819400" y="990600"/>
            <a:ext cx="3505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BEFORE </a:t>
            </a:r>
            <a:endParaRPr lang="en-IN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209800" y="228600"/>
            <a:ext cx="51054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OCURANCE SIDE CORRECTIVE ACTION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600200"/>
            <a:ext cx="3505200" cy="3295185"/>
          </a:xfrm>
          <a:prstGeom prst="rect">
            <a:avLst/>
          </a:prstGeom>
        </p:spPr>
      </p:pic>
      <p:sp>
        <p:nvSpPr>
          <p:cNvPr id="2" name="Right Arrow 1"/>
          <p:cNvSpPr/>
          <p:nvPr/>
        </p:nvSpPr>
        <p:spPr>
          <a:xfrm rot="9899430">
            <a:off x="6653842" y="2385819"/>
            <a:ext cx="2245914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"/>
            <a:r>
              <a:rPr lang="en-IN" dirty="0" smtClean="0"/>
              <a:t>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4393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2440</TotalTime>
  <Words>20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Performance</dc:title>
  <dc:creator>user</dc:creator>
  <cp:lastModifiedBy>Lenovo</cp:lastModifiedBy>
  <cp:revision>240</cp:revision>
  <dcterms:created xsi:type="dcterms:W3CDTF">2016-11-29T07:37:30Z</dcterms:created>
  <dcterms:modified xsi:type="dcterms:W3CDTF">2023-10-12T09:40:50Z</dcterms:modified>
</cp:coreProperties>
</file>