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4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2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5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0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Microsoft_Excel_97-2003_Worksheet2.xls"/><Relationship Id="rId18" Type="http://schemas.openxmlformats.org/officeDocument/2006/relationships/oleObject" Target="../embeddings/oleObject6.bin"/><Relationship Id="rId3" Type="http://schemas.openxmlformats.org/officeDocument/2006/relationships/image" Target="../media/image11.jpeg"/><Relationship Id="rId21" Type="http://schemas.openxmlformats.org/officeDocument/2006/relationships/image" Target="../media/image10.wmf"/><Relationship Id="rId7" Type="http://schemas.openxmlformats.org/officeDocument/2006/relationships/oleObject" Target="../embeddings/Microsoft_Excel_97-2003_Worksheet1.xls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Microsoft_Word_97_-_2003_Document3.doc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5.bin"/><Relationship Id="rId10" Type="http://schemas.openxmlformats.org/officeDocument/2006/relationships/package" Target="../embeddings/Microsoft_Excel_Worksheet1.xlsx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088D9-39F2-4E23-A03E-D90A53757AE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64433" y="131268"/>
            <a:ext cx="1184308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Part name &amp; Part no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: 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 CLUTCH FINISHED UPGRADE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520PP01902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r>
              <a:rPr lang="en-US" sz="1600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en-US" b="1" u="sng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Model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N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3W4S</a:t>
            </a:r>
          </a:p>
          <a:p>
            <a:pPr eaLnBrk="1" fontAlgn="t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Customer </a:t>
            </a:r>
            <a:r>
              <a:rPr lang="en-US" b="1" u="sng" dirty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complaint </a:t>
            </a:r>
            <a:r>
              <a:rPr lang="en-US" b="1" u="sng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2060"/>
                </a:solidFill>
              </a:rPr>
              <a:t>Fitment issue due to teeth run out found up to 1.15 mm against 0.2 mm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t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Phenomenon</a:t>
            </a:r>
            <a:r>
              <a:rPr lang="en-US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</a:rPr>
              <a:t>Problem in </a:t>
            </a:r>
            <a:r>
              <a:rPr lang="en-US" sz="1600" dirty="0" smtClean="0">
                <a:solidFill>
                  <a:srgbClr val="002060"/>
                </a:solidFill>
              </a:rPr>
              <a:t>Fitment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260684" y="1233860"/>
            <a:ext cx="43281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Rejection Quantity – month wise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05695"/>
              </p:ext>
            </p:extLst>
          </p:nvPr>
        </p:nvGraphicFramePr>
        <p:xfrm>
          <a:off x="260684" y="1667978"/>
          <a:ext cx="8970347" cy="527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168"/>
                <a:gridCol w="591911"/>
                <a:gridCol w="543069"/>
                <a:gridCol w="634611"/>
                <a:gridCol w="588840"/>
                <a:gridCol w="588840"/>
                <a:gridCol w="588840"/>
                <a:gridCol w="588840"/>
                <a:gridCol w="588840"/>
                <a:gridCol w="720013"/>
                <a:gridCol w="580883"/>
                <a:gridCol w="629288"/>
                <a:gridCol w="738204"/>
              </a:tblGrid>
              <a:tr h="2891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Mfg. Month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Jan.23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Feb.23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Mar.23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Apr.23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May.23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Jun.23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Jul.23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Aug.23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Sept. </a:t>
                      </a:r>
                      <a:r>
                        <a:rPr lang="en-US" sz="1500" u="none" strike="noStrike" dirty="0" smtClean="0">
                          <a:effectLst/>
                        </a:rPr>
                        <a:t>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Oct.23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Nov.23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Dec.23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Rejected qty. in nos. 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4433" y="5890479"/>
            <a:ext cx="1163854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Whether the defect is detectable at part manufacturing line –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eaLnBrk="1" fontAlgn="t" hangingPunct="1">
              <a:defRPr/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and confirm whether the defective pieces pass the detection stage of the manufacturing line – Yes 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60684" y="2320499"/>
            <a:ext cx="43281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Photograph – failure phenomenon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4" y="2708010"/>
            <a:ext cx="5414810" cy="29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06216"/>
              </p:ext>
            </p:extLst>
          </p:nvPr>
        </p:nvGraphicFramePr>
        <p:xfrm>
          <a:off x="0" y="-1461224"/>
          <a:ext cx="12192000" cy="8298122"/>
        </p:xfrm>
        <a:graphic>
          <a:graphicData uri="http://schemas.openxmlformats.org/drawingml/2006/table">
            <a:tbl>
              <a:tblPr/>
              <a:tblGrid>
                <a:gridCol w="832587"/>
                <a:gridCol w="655150"/>
                <a:gridCol w="887181"/>
                <a:gridCol w="4192049"/>
                <a:gridCol w="4180925"/>
                <a:gridCol w="743573"/>
                <a:gridCol w="700535"/>
              </a:tblGrid>
              <a:tr h="394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Model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Vendor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Actions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T.Date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Status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03698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WHEEL CLUTCH FINISHED UPGRADE 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520PP01902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3W4S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Madhura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Die Cast Pvt. Ltd.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Customer complaint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Fitment issue due to teeth run out found up to 1.15 mm against 0.2 mm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Physical Phenomenon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Problem in Fitment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Why 1: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Fitment issue due to teeth run out found up to 1.15 mm against 0.2 mm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Why 2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:.- CNC machine chuck Jaw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 clamping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3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:- 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 of three one jaw got play during clamping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4</a:t>
                      </a: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:-  Jaw clamping pad area in CNC chuck got wear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Why5:-  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 clamping area play found 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upto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0.15 mm.</a:t>
                      </a: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Root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Cause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 clamping pad area in CNC chuck got wear.</a:t>
                      </a:r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Cause Side Action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chuck is provided &amp; old chuck is send for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reconditioning . </a:t>
                      </a:r>
                      <a:endParaRPr lang="en-US" sz="10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Started  </a:t>
                      </a:r>
                      <a:r>
                        <a:rPr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Jaw Clamping (Working condition ) Verification on daily JH Activity .</a:t>
                      </a: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 Plan revised Mentioned specific dimension of chuck guide area 14 mm tolerance 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upto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+H7(0.025mm).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Started Chuck Inspection  by using master Ring &amp; dial stand  point verified in daily JH activity.</a:t>
                      </a:r>
                      <a:endParaRPr lang="en-US" sz="12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Jaw Boring frequency is define in PM Check sheet &amp; its monitoring started.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Clamping pressure validation started interlock given to chuck clamping pressure.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New attribute Relation gauge manufacturing is started .   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Mgf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.Target Date – 05.11.2023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Customer complain action sustenance verification register maintain.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Inspection side action: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1. Started 100% Inspection with attribute type  teeth 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runout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Checking gauge at Final stage.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2. Also Fitment checking parameter with meeting part 3W4S hub added in final inspection check sheet.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3. Inspection Agreement &amp; PDIR is revised for 100% inspection with attribute type teeth 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runout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gauge.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4. Started doc audit daily basis &amp; data maintained 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2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1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16.10.2023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48484"/>
              </p:ext>
            </p:extLst>
          </p:nvPr>
        </p:nvGraphicFramePr>
        <p:xfrm>
          <a:off x="196947" y="5443605"/>
          <a:ext cx="2869809" cy="1414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809"/>
              </a:tblGrid>
              <a:tr h="141439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 DEPLOYMENT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YES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IMPL. STATUS &amp; DATE : Under progress 15.10.2023 </a:t>
                      </a:r>
                      <a:endParaRPr lang="en-US" sz="12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99" marB="45799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40" y="5443605"/>
            <a:ext cx="3944454" cy="141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94" y="5443604"/>
            <a:ext cx="504182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02920" y="-5158"/>
            <a:ext cx="113080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Corrective Action Details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120640" y="791703"/>
            <a:ext cx="947143" cy="3358266"/>
          </a:xfrm>
          <a:prstGeom prst="wedgeRectCallout">
            <a:avLst>
              <a:gd name="adj1" fmla="val -174439"/>
              <a:gd name="adj2" fmla="val -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Jaw clamping </a:t>
            </a:r>
            <a:r>
              <a:rPr lang="en-US" sz="1400" b="1" dirty="0">
                <a:solidFill>
                  <a:schemeClr val="tx1"/>
                </a:solidFill>
              </a:rPr>
              <a:t>pad area in CNC chuck got wear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6205639" y="473043"/>
            <a:ext cx="5605361" cy="4955948"/>
          </a:xfrm>
          <a:prstGeom prst="wedgeRectCallout">
            <a:avLst>
              <a:gd name="adj1" fmla="val 1261"/>
              <a:gd name="adj2" fmla="val 62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Cause Side Action</a:t>
            </a:r>
            <a:r>
              <a:rPr lang="en-US" sz="1400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28600" lvl="0" indent="-228600" fontAlgn="ctr">
              <a:buFontTx/>
              <a:buAutoNum type="arabicPeriod"/>
              <a:defRPr/>
            </a:pPr>
            <a:r>
              <a:rPr lang="en-US" sz="1400" b="1" dirty="0">
                <a:solidFill>
                  <a:srgbClr val="000000"/>
                </a:solidFill>
              </a:rPr>
              <a:t>New chuck is provided &amp; old chuck is send for </a:t>
            </a:r>
            <a:r>
              <a:rPr lang="en-US" sz="1400" b="1" dirty="0">
                <a:solidFill>
                  <a:schemeClr val="tx1"/>
                </a:solidFill>
              </a:rPr>
              <a:t>reconditioning . </a:t>
            </a:r>
            <a:endParaRPr lang="en-US" sz="1100" b="1" dirty="0">
              <a:solidFill>
                <a:srgbClr val="000000"/>
              </a:solidFill>
            </a:endParaRPr>
          </a:p>
          <a:p>
            <a:pPr marL="228600" lvl="0" indent="-228600" fontAlgn="ctr">
              <a:buFontTx/>
              <a:buAutoNum type="arabicPeriod" startAt="2"/>
              <a:defRPr/>
            </a:pPr>
            <a:r>
              <a:rPr lang="en-US" sz="1400" b="1" dirty="0">
                <a:solidFill>
                  <a:srgbClr val="000000"/>
                </a:solidFill>
              </a:rPr>
              <a:t>Started  </a:t>
            </a:r>
            <a:r>
              <a:rPr lang="en-US" sz="1400" b="1" dirty="0">
                <a:solidFill>
                  <a:schemeClr val="tx1"/>
                </a:solidFill>
              </a:rPr>
              <a:t>Jaw Clamping (Working condition ) Verification on daily JH Activity 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pPr marL="228600" lvl="0" indent="-228600" fontAlgn="ctr">
              <a:buFontTx/>
              <a:buAutoNum type="arabicPeriod" startAt="2"/>
              <a:defRPr/>
            </a:pPr>
            <a:r>
              <a:rPr lang="en-US" sz="1400" b="1" dirty="0">
                <a:solidFill>
                  <a:schemeClr val="tx1"/>
                </a:solidFill>
              </a:rPr>
              <a:t>PM Plan revised Mentioned specific dimension of chuck guide area 14 mm tolerance </a:t>
            </a:r>
            <a:r>
              <a:rPr lang="en-US" sz="1400" b="1" dirty="0" err="1">
                <a:solidFill>
                  <a:schemeClr val="tx1"/>
                </a:solidFill>
              </a:rPr>
              <a:t>upto</a:t>
            </a:r>
            <a:r>
              <a:rPr lang="en-US" sz="1400" b="1" dirty="0">
                <a:solidFill>
                  <a:schemeClr val="tx1"/>
                </a:solidFill>
              </a:rPr>
              <a:t>, +H7(0.025mm).</a:t>
            </a:r>
          </a:p>
          <a:p>
            <a:pPr marL="228600" lvl="0" indent="-228600" fontAlgn="ctr">
              <a:buFontTx/>
              <a:buAutoNum type="arabicPeriod" startAt="2"/>
              <a:defRPr/>
            </a:pPr>
            <a:r>
              <a:rPr lang="en-US" sz="1400" b="1" dirty="0">
                <a:solidFill>
                  <a:srgbClr val="000000"/>
                </a:solidFill>
              </a:rPr>
              <a:t>Started Chuck Inspection </a:t>
            </a:r>
            <a:r>
              <a:rPr lang="en-US" sz="1400" b="1" dirty="0" smtClean="0">
                <a:solidFill>
                  <a:srgbClr val="000000"/>
                </a:solidFill>
              </a:rPr>
              <a:t>by </a:t>
            </a:r>
            <a:r>
              <a:rPr lang="en-US" sz="1400" b="1" dirty="0">
                <a:solidFill>
                  <a:srgbClr val="000000"/>
                </a:solidFill>
              </a:rPr>
              <a:t>using master Ring &amp; dial stand </a:t>
            </a:r>
            <a:r>
              <a:rPr lang="en-US" sz="1400" b="1" dirty="0" smtClean="0">
                <a:solidFill>
                  <a:srgbClr val="000000"/>
                </a:solidFill>
              </a:rPr>
              <a:t>point </a:t>
            </a:r>
            <a:r>
              <a:rPr lang="en-US" sz="1400" b="1" dirty="0">
                <a:solidFill>
                  <a:srgbClr val="000000"/>
                </a:solidFill>
              </a:rPr>
              <a:t>verified in daily JH activity.</a:t>
            </a:r>
            <a:endParaRPr lang="en-US" sz="1400" b="1" dirty="0">
              <a:solidFill>
                <a:schemeClr val="tx1"/>
              </a:solidFill>
            </a:endParaRPr>
          </a:p>
          <a:p>
            <a:pPr marL="228600" lvl="0" indent="-228600" fontAlgn="ctr">
              <a:buFontTx/>
              <a:buAutoNum type="arabicPeriod" startAt="2"/>
              <a:defRPr/>
            </a:pPr>
            <a:r>
              <a:rPr lang="en-US" sz="1400" b="1" dirty="0">
                <a:solidFill>
                  <a:srgbClr val="000000"/>
                </a:solidFill>
              </a:rPr>
              <a:t>Jaw Boring frequency is define in PM Check sheet &amp; its monitoring started.</a:t>
            </a:r>
          </a:p>
          <a:p>
            <a:pPr marL="228600" lvl="0" indent="-228600" fontAlgn="ctr">
              <a:buFontTx/>
              <a:buAutoNum type="arabicPeriod" startAt="2"/>
              <a:defRPr/>
            </a:pPr>
            <a:r>
              <a:rPr lang="en-US" sz="1400" b="1" dirty="0">
                <a:solidFill>
                  <a:srgbClr val="000000"/>
                </a:solidFill>
              </a:rPr>
              <a:t>Clamping pressure validation started interlock given to chuck clamping pressure.</a:t>
            </a:r>
          </a:p>
          <a:p>
            <a:pPr marL="228600" lvl="0" indent="-228600" fontAlgn="ctr">
              <a:buFontTx/>
              <a:buAutoNum type="arabicPeriod" startAt="2"/>
              <a:defRPr/>
            </a:pPr>
            <a:r>
              <a:rPr lang="en-US" sz="1400" b="1" dirty="0">
                <a:solidFill>
                  <a:srgbClr val="000000"/>
                </a:solidFill>
              </a:rPr>
              <a:t>New attribute Relation gauge manufacturing is started .   </a:t>
            </a:r>
            <a:r>
              <a:rPr lang="en-US" sz="1400" b="1" dirty="0" err="1">
                <a:solidFill>
                  <a:srgbClr val="000000"/>
                </a:solidFill>
              </a:rPr>
              <a:t>Mgf</a:t>
            </a:r>
            <a:r>
              <a:rPr lang="en-US" sz="1400" b="1" dirty="0">
                <a:solidFill>
                  <a:srgbClr val="000000"/>
                </a:solidFill>
              </a:rPr>
              <a:t> .Target Date – 05.11.2023</a:t>
            </a:r>
          </a:p>
          <a:p>
            <a:pPr marL="228600" lvl="0" indent="-228600" fontAlgn="ctr">
              <a:buFontTx/>
              <a:buAutoNum type="arabicPeriod" startAt="2"/>
              <a:defRPr/>
            </a:pPr>
            <a:r>
              <a:rPr lang="en-US" sz="1400" b="1" dirty="0">
                <a:solidFill>
                  <a:srgbClr val="000000"/>
                </a:solidFill>
              </a:rPr>
              <a:t>Customer complain action </a:t>
            </a:r>
            <a:r>
              <a:rPr lang="en-US" sz="1400" b="1" dirty="0" smtClean="0">
                <a:solidFill>
                  <a:srgbClr val="000000"/>
                </a:solidFill>
              </a:rPr>
              <a:t>sustenance verification </a:t>
            </a:r>
            <a:r>
              <a:rPr lang="en-US" sz="1400" b="1" dirty="0">
                <a:solidFill>
                  <a:srgbClr val="000000"/>
                </a:solidFill>
              </a:rPr>
              <a:t>register maintain.</a:t>
            </a:r>
          </a:p>
          <a:p>
            <a:pPr lvl="0" font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Inspection side action:</a:t>
            </a:r>
          </a:p>
          <a:p>
            <a:pPr lvl="0" font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1. Started 100% Inspection with attribute type  teeth </a:t>
            </a:r>
            <a:r>
              <a:rPr lang="en-US" sz="1400" b="1" dirty="0" err="1">
                <a:solidFill>
                  <a:srgbClr val="000000"/>
                </a:solidFill>
              </a:rPr>
              <a:t>runout</a:t>
            </a:r>
            <a:r>
              <a:rPr lang="en-US" sz="1400" b="1" dirty="0">
                <a:solidFill>
                  <a:srgbClr val="000000"/>
                </a:solidFill>
              </a:rPr>
              <a:t> Checking gauge at Final stage.</a:t>
            </a:r>
          </a:p>
          <a:p>
            <a:pPr lvl="0" font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2. Also Fitment checking parameter with meeting part 3W4S hub added in final inspection check sheet.</a:t>
            </a:r>
          </a:p>
          <a:p>
            <a:pPr lvl="0" font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3. Inspection Agreement &amp; PDIR is revised for 100% inspection with attribute type teeth </a:t>
            </a:r>
            <a:r>
              <a:rPr lang="en-US" sz="1400" b="1" dirty="0" err="1">
                <a:solidFill>
                  <a:srgbClr val="000000"/>
                </a:solidFill>
              </a:rPr>
              <a:t>runout</a:t>
            </a:r>
            <a:r>
              <a:rPr lang="en-US" sz="1400" b="1" dirty="0">
                <a:solidFill>
                  <a:srgbClr val="000000"/>
                </a:solidFill>
              </a:rPr>
              <a:t> gauge.</a:t>
            </a:r>
          </a:p>
          <a:p>
            <a:pPr lvl="0" font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4. Started doc audit daily basis &amp; data maintained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9" y="962517"/>
            <a:ext cx="4485270" cy="30582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3048376" y="1655161"/>
            <a:ext cx="1601317" cy="1324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91301"/>
              </p:ext>
            </p:extLst>
          </p:nvPr>
        </p:nvGraphicFramePr>
        <p:xfrm>
          <a:off x="2590085" y="56701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085" y="56701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07164"/>
              </p:ext>
            </p:extLst>
          </p:nvPr>
        </p:nvGraphicFramePr>
        <p:xfrm>
          <a:off x="634204" y="57647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" name="Worksheet" showAsIcon="1" r:id="rId7" imgW="914400" imgH="771480" progId="Excel.Sheet.8">
                  <p:embed/>
                </p:oleObj>
              </mc:Choice>
              <mc:Fallback>
                <p:oleObj name="Worksheet" showAsIcon="1" r:id="rId7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204" y="57647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192707"/>
              </p:ext>
            </p:extLst>
          </p:nvPr>
        </p:nvGraphicFramePr>
        <p:xfrm>
          <a:off x="1630514" y="57715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" name="Worksheet" showAsIcon="1" r:id="rId10" imgW="914400" imgH="771480" progId="Excel.Sheet.12">
                  <p:embed/>
                </p:oleObj>
              </mc:Choice>
              <mc:Fallback>
                <p:oleObj name="Worksheet" showAsIcon="1" r:id="rId10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30514" y="577154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91998"/>
              </p:ext>
            </p:extLst>
          </p:nvPr>
        </p:nvGraphicFramePr>
        <p:xfrm>
          <a:off x="3804987" y="56701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" name="Worksheet" showAsIcon="1" r:id="rId13" imgW="914400" imgH="771480" progId="Excel.Sheet.8">
                  <p:embed/>
                </p:oleObj>
              </mc:Choice>
              <mc:Fallback>
                <p:oleObj name="Worksheet" showAsIcon="1" r:id="rId1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04987" y="56701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031513"/>
              </p:ext>
            </p:extLst>
          </p:nvPr>
        </p:nvGraphicFramePr>
        <p:xfrm>
          <a:off x="4858234" y="56701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" name="Document" showAsIcon="1" r:id="rId16" imgW="914400" imgH="771480" progId="Word.Document.8">
                  <p:embed/>
                </p:oleObj>
              </mc:Choice>
              <mc:Fallback>
                <p:oleObj name="Document" showAsIcon="1" r:id="rId16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58234" y="56701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78335" y="5501966"/>
            <a:ext cx="8567191" cy="1203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2861"/>
              </p:ext>
            </p:extLst>
          </p:nvPr>
        </p:nvGraphicFramePr>
        <p:xfrm>
          <a:off x="6137087" y="56701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" name="Packager Shell Object" showAsIcon="1" r:id="rId18" imgW="914400" imgH="771480" progId="Package">
                  <p:embed/>
                </p:oleObj>
              </mc:Choice>
              <mc:Fallback>
                <p:oleObj name="Packager Shell Object" showAsIcon="1" r:id="rId1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37087" y="56701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17494"/>
              </p:ext>
            </p:extLst>
          </p:nvPr>
        </p:nvGraphicFramePr>
        <p:xfrm>
          <a:off x="6934392" y="5745543"/>
          <a:ext cx="1978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" name="Packager Shell Object" showAsIcon="1" r:id="rId20" imgW="1978560" imgH="621000" progId="Package">
                  <p:embed/>
                </p:oleObj>
              </mc:Choice>
              <mc:Fallback>
                <p:oleObj name="Packager Shell Object" showAsIcon="1" r:id="rId20" imgW="1978560" imgH="621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34392" y="5745543"/>
                        <a:ext cx="1978025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9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4821</TotalTime>
  <Words>629</Words>
  <Application>Microsoft Office PowerPoint</Application>
  <PresentationFormat>Widescreen</PresentationFormat>
  <Paragraphs>99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 Theme</vt:lpstr>
      <vt:lpstr>Packager Shell Object</vt:lpstr>
      <vt:lpstr>Worksheet</vt:lpstr>
      <vt:lpstr>Document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Jay Enterprises</cp:lastModifiedBy>
  <cp:revision>225</cp:revision>
  <cp:lastPrinted>2023-10-21T09:15:38Z</cp:lastPrinted>
  <dcterms:created xsi:type="dcterms:W3CDTF">2014-10-29T04:23:53Z</dcterms:created>
  <dcterms:modified xsi:type="dcterms:W3CDTF">2023-11-02T09:19:38Z</dcterms:modified>
</cp:coreProperties>
</file>