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66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66"/>
    <a:srgbClr val="0000FF"/>
    <a:srgbClr val="3333FF"/>
    <a:srgbClr val="DDDDFF"/>
    <a:srgbClr val="58B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34"/>
  </p:normalViewPr>
  <p:slideViewPr>
    <p:cSldViewPr snapToGrid="0" snapToObjects="1">
      <p:cViewPr>
        <p:scale>
          <a:sx n="97" d="100"/>
          <a:sy n="97" d="100"/>
        </p:scale>
        <p:origin x="-198" y="72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04-11-2023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2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2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D32064E2-1C81-41B5-9A63-74A45D008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4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1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4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027C-2B6B-4610-8944-FAE6005F2F28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04-11-2023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E9CB-6C69-42E4-B28A-CB510D3ABFF0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57"/>
          <p:cNvSpPr>
            <a:spLocks noChangeShapeType="1"/>
          </p:cNvSpPr>
          <p:nvPr userDrawn="1"/>
        </p:nvSpPr>
        <p:spPr bwMode="auto">
          <a:xfrm>
            <a:off x="0" y="795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Line 58"/>
          <p:cNvSpPr>
            <a:spLocks noChangeShapeType="1"/>
          </p:cNvSpPr>
          <p:nvPr userDrawn="1"/>
        </p:nvSpPr>
        <p:spPr bwMode="auto">
          <a:xfrm>
            <a:off x="0" y="790716"/>
            <a:ext cx="10160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N">
              <a:solidFill>
                <a:prstClr val="black"/>
              </a:solidFill>
            </a:endParaRPr>
          </a:p>
        </p:txBody>
      </p:sp>
      <p:pic>
        <p:nvPicPr>
          <p:cNvPr id="9" name="Picture 71" descr="pic0049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808" y="35067"/>
            <a:ext cx="1727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solidFill>
            <a:srgbClr val="003777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endParaRPr lang="it-IT" altLang="en-US" sz="1400" smtClean="0">
              <a:solidFill>
                <a:srgbClr val="EEECE1"/>
              </a:solidFill>
              <a:latin typeface="GillSans"/>
            </a:endParaRPr>
          </a:p>
        </p:txBody>
      </p:sp>
    </p:spTree>
    <p:extLst>
      <p:ext uri="{BB962C8B-B14F-4D97-AF65-F5344CB8AC3E}">
        <p14:creationId xmlns:p14="http://schemas.microsoft.com/office/powerpoint/2010/main" val="302638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2" t="5318" r="27432" b="11466"/>
          <a:stretch/>
        </p:blipFill>
        <p:spPr bwMode="auto">
          <a:xfrm rot="5400000">
            <a:off x="8360534" y="2104266"/>
            <a:ext cx="2763389" cy="35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74" y="251356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EVIDENSES</a:t>
            </a:r>
            <a:endParaRPr lang="en-IN" b="1" dirty="0">
              <a:solidFill>
                <a:srgbClr val="0033CC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36933" y="1315623"/>
            <a:ext cx="2345267" cy="309958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AFTER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00769" y="1321973"/>
            <a:ext cx="2063751" cy="309958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14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BEFORE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5933" y="1631931"/>
            <a:ext cx="5994667" cy="470004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914403"/>
            <a:ext cx="11531600" cy="371513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b="1" dirty="0" smtClean="0">
                <a:solidFill>
                  <a:srgbClr val="000000"/>
                </a:solidFill>
                <a:cs typeface="Lucida Sans Unicode" pitchFamily="34" charset="0"/>
              </a:rPr>
              <a:t>FINAL INSPECTION: ‘Q’ GATE</a:t>
            </a:r>
            <a:endParaRPr lang="en-US" altLang="en-US" sz="16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1422400" y="639766"/>
            <a:ext cx="10769600" cy="46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97600" y="1643610"/>
            <a:ext cx="5384800" cy="3690393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defTabSz="457200">
              <a:buClr>
                <a:srgbClr val="000000"/>
              </a:buClr>
            </a:pPr>
            <a:endParaRPr lang="en-US" altLang="en-US">
              <a:solidFill>
                <a:prstClr val="white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97600" y="5429250"/>
            <a:ext cx="5283200" cy="1017844"/>
          </a:xfrm>
          <a:prstGeom prst="rect">
            <a:avLst/>
          </a:prstGeom>
          <a:noFill/>
          <a:ln w="38160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57200">
              <a:spcBef>
                <a:spcPct val="50000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1200" b="1" dirty="0">
                <a:solidFill>
                  <a:srgbClr val="00B050"/>
                </a:solidFill>
                <a:latin typeface="Verdana" pitchFamily="34" charset="0"/>
              </a:rPr>
              <a:t>Countermeasure</a:t>
            </a:r>
            <a:r>
              <a:rPr lang="en-US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: </a:t>
            </a:r>
            <a:r>
              <a:rPr lang="en-US" sz="1600" b="1" dirty="0"/>
              <a:t>SOP &amp; Analysis: Material handling of Finish Product being supplied to Endurance displayed at BSR.</a:t>
            </a:r>
            <a:endParaRPr lang="en-US" altLang="en-US" sz="1600" b="1" dirty="0"/>
          </a:p>
          <a:p>
            <a:pPr lvl="0" fontAlgn="ctr"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1930400" y="76200"/>
            <a:ext cx="721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rebuchet MS" pitchFamily="34" charset="0"/>
              </a:rPr>
              <a:t>Countermeasure:- </a:t>
            </a:r>
            <a:r>
              <a:rPr lang="en-US" altLang="en-US" sz="2000" b="1" dirty="0" smtClean="0">
                <a:solidFill>
                  <a:prstClr val="black"/>
                </a:solidFill>
                <a:latin typeface="Trebuchet MS" pitchFamily="34" charset="0"/>
              </a:rPr>
              <a:t>PACKING STAGE</a:t>
            </a:r>
            <a:endParaRPr lang="en-US" altLang="en-US" sz="2400" b="1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98895" y="2855007"/>
            <a:ext cx="1914624" cy="1599012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236928" y="2359868"/>
            <a:ext cx="1696588" cy="911228"/>
          </a:xfrm>
          <a:prstGeom prst="wedgeRoundRectCallout">
            <a:avLst>
              <a:gd name="adj1" fmla="val 80974"/>
              <a:gd name="adj2" fmla="val 821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1100" dirty="0"/>
              <a:t>Transparent poly bag are being used at BSR stage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" t="18711" r="5301" b="9889"/>
          <a:stretch/>
        </p:blipFill>
        <p:spPr bwMode="auto">
          <a:xfrm>
            <a:off x="111772" y="1897752"/>
            <a:ext cx="5853960" cy="433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1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13697</TotalTime>
  <Words>42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2_Office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ADMINPC</cp:lastModifiedBy>
  <cp:revision>1036</cp:revision>
  <cp:lastPrinted>2019-08-28T10:37:47Z</cp:lastPrinted>
  <dcterms:created xsi:type="dcterms:W3CDTF">2018-06-27T12:52:45Z</dcterms:created>
  <dcterms:modified xsi:type="dcterms:W3CDTF">2023-11-04T10:29:01Z</dcterms:modified>
</cp:coreProperties>
</file>